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5" r:id="rId10"/>
    <p:sldId id="267" r:id="rId11"/>
    <p:sldId id="264" r:id="rId12"/>
    <p:sldId id="266" r:id="rId13"/>
    <p:sldId id="268" r:id="rId14"/>
    <p:sldId id="269" r:id="rId15"/>
    <p:sldId id="270" r:id="rId16"/>
    <p:sldId id="271" r:id="rId17"/>
    <p:sldId id="275" r:id="rId18"/>
    <p:sldId id="276" r:id="rId19"/>
    <p:sldId id="272" r:id="rId20"/>
    <p:sldId id="273" r:id="rId21"/>
    <p:sldId id="274" r:id="rId22"/>
    <p:sldId id="277" r:id="rId23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.cuzic1@skole.hr" initials="i" lastIdx="1" clrIdx="0">
    <p:extLst>
      <p:ext uri="{19B8F6BF-5375-455C-9EA6-DF929625EA0E}">
        <p15:presenceInfo xmlns:p15="http://schemas.microsoft.com/office/powerpoint/2012/main" xmlns="" userId="ivan.cuzic1@skole.h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55CA1-BE3C-4A13-8E62-1E5FC5C999C3}" v="54" dt="2019-08-25T08:33:52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75" autoAdjust="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1571188" cy="615711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.cuzic1@skole.hr" userId="df63c021-0675-4d8c-a9d6-36d6c01b34a5" providerId="ADAL" clId="{C1599836-AC79-488E-8B8C-FB01D280028A}"/>
    <pc:docChg chg="custSel modSld">
      <pc:chgData name="ivan.cuzic1@skole.hr" userId="df63c021-0675-4d8c-a9d6-36d6c01b34a5" providerId="ADAL" clId="{C1599836-AC79-488E-8B8C-FB01D280028A}" dt="2019-08-11T16:40:11.226" v="42" actId="20577"/>
      <pc:docMkLst>
        <pc:docMk/>
      </pc:docMkLst>
      <pc:sldChg chg="modSp">
        <pc:chgData name="ivan.cuzic1@skole.hr" userId="df63c021-0675-4d8c-a9d6-36d6c01b34a5" providerId="ADAL" clId="{C1599836-AC79-488E-8B8C-FB01D280028A}" dt="2019-08-11T16:40:11.226" v="42" actId="20577"/>
        <pc:sldMkLst>
          <pc:docMk/>
          <pc:sldMk cId="2959175408" sldId="256"/>
        </pc:sldMkLst>
        <pc:spChg chg="mod">
          <ac:chgData name="ivan.cuzic1@skole.hr" userId="df63c021-0675-4d8c-a9d6-36d6c01b34a5" providerId="ADAL" clId="{C1599836-AC79-488E-8B8C-FB01D280028A}" dt="2019-08-11T16:40:11.226" v="42" actId="20577"/>
          <ac:spMkLst>
            <pc:docMk/>
            <pc:sldMk cId="2959175408" sldId="256"/>
            <ac:spMk id="2" creationId="{00000000-0000-0000-0000-000000000000}"/>
          </ac:spMkLst>
        </pc:spChg>
      </pc:sldChg>
    </pc:docChg>
  </pc:docChgLst>
  <pc:docChgLst>
    <pc:chgData name="IVAN ĆUŽIĆ" userId="df63c021-0675-4d8c-a9d6-36d6c01b34a5" providerId="ADAL" clId="{E4EC428D-8962-460A-80B5-6031A3F02C28}"/>
    <pc:docChg chg="custSel modSld">
      <pc:chgData name="IVAN ĆUŽIĆ" userId="df63c021-0675-4d8c-a9d6-36d6c01b34a5" providerId="ADAL" clId="{E4EC428D-8962-460A-80B5-6031A3F02C28}" dt="2019-08-11T16:46:58.322" v="16" actId="20577"/>
      <pc:docMkLst>
        <pc:docMk/>
      </pc:docMkLst>
      <pc:sldChg chg="modSp">
        <pc:chgData name="IVAN ĆUŽIĆ" userId="df63c021-0675-4d8c-a9d6-36d6c01b34a5" providerId="ADAL" clId="{E4EC428D-8962-460A-80B5-6031A3F02C28}" dt="2019-08-11T16:46:58.322" v="16" actId="20577"/>
        <pc:sldMkLst>
          <pc:docMk/>
          <pc:sldMk cId="2959175408" sldId="256"/>
        </pc:sldMkLst>
        <pc:spChg chg="mod">
          <ac:chgData name="IVAN ĆUŽIĆ" userId="df63c021-0675-4d8c-a9d6-36d6c01b34a5" providerId="ADAL" clId="{E4EC428D-8962-460A-80B5-6031A3F02C28}" dt="2019-08-11T16:46:58.322" v="16" actId="20577"/>
          <ac:spMkLst>
            <pc:docMk/>
            <pc:sldMk cId="2959175408" sldId="256"/>
            <ac:spMk id="2" creationId="{00000000-0000-0000-0000-000000000000}"/>
          </ac:spMkLst>
        </pc:spChg>
      </pc:sldChg>
    </pc:docChg>
  </pc:docChgLst>
  <pc:docChgLst>
    <pc:chgData name="ivan.cuzic1@skole.hr" userId="df63c021-0675-4d8c-a9d6-36d6c01b34a5" providerId="ADAL" clId="{31755CA1-BE3C-4A13-8E62-1E5FC5C999C3}"/>
    <pc:docChg chg="undo custSel mod addSld delSld modSld">
      <pc:chgData name="ivan.cuzic1@skole.hr" userId="df63c021-0675-4d8c-a9d6-36d6c01b34a5" providerId="ADAL" clId="{31755CA1-BE3C-4A13-8E62-1E5FC5C999C3}" dt="2019-08-25T08:36:52.759" v="2899" actId="5793"/>
      <pc:docMkLst>
        <pc:docMk/>
      </pc:docMkLst>
      <pc:sldChg chg="del">
        <pc:chgData name="ivan.cuzic1@skole.hr" userId="df63c021-0675-4d8c-a9d6-36d6c01b34a5" providerId="ADAL" clId="{31755CA1-BE3C-4A13-8E62-1E5FC5C999C3}" dt="2019-08-21T07:43:54.860" v="5" actId="2696"/>
        <pc:sldMkLst>
          <pc:docMk/>
          <pc:sldMk cId="1894146278" sldId="257"/>
        </pc:sldMkLst>
      </pc:sldChg>
      <pc:sldChg chg="addSp delSp modSp add mod setBg">
        <pc:chgData name="ivan.cuzic1@skole.hr" userId="df63c021-0675-4d8c-a9d6-36d6c01b34a5" providerId="ADAL" clId="{31755CA1-BE3C-4A13-8E62-1E5FC5C999C3}" dt="2019-08-21T07:57:48.814" v="148" actId="20577"/>
        <pc:sldMkLst>
          <pc:docMk/>
          <pc:sldMk cId="2422297153" sldId="257"/>
        </pc:sldMkLst>
        <pc:spChg chg="mod">
          <ac:chgData name="ivan.cuzic1@skole.hr" userId="df63c021-0675-4d8c-a9d6-36d6c01b34a5" providerId="ADAL" clId="{31755CA1-BE3C-4A13-8E62-1E5FC5C999C3}" dt="2019-08-21T07:54:14.759" v="50" actId="26606"/>
          <ac:spMkLst>
            <pc:docMk/>
            <pc:sldMk cId="2422297153" sldId="257"/>
            <ac:spMk id="2" creationId="{2FB1C909-34F4-4EB0-8428-42F108E39ABE}"/>
          </ac:spMkLst>
        </pc:spChg>
        <pc:spChg chg="del">
          <ac:chgData name="ivan.cuzic1@skole.hr" userId="df63c021-0675-4d8c-a9d6-36d6c01b34a5" providerId="ADAL" clId="{31755CA1-BE3C-4A13-8E62-1E5FC5C999C3}" dt="2019-08-21T07:53:55.041" v="47"/>
          <ac:spMkLst>
            <pc:docMk/>
            <pc:sldMk cId="2422297153" sldId="257"/>
            <ac:spMk id="3" creationId="{AF061EF0-4F2F-45E3-AC1A-87E1AE16ACA8}"/>
          </ac:spMkLst>
        </pc:spChg>
        <pc:spChg chg="add mod">
          <ac:chgData name="ivan.cuzic1@skole.hr" userId="df63c021-0675-4d8c-a9d6-36d6c01b34a5" providerId="ADAL" clId="{31755CA1-BE3C-4A13-8E62-1E5FC5C999C3}" dt="2019-08-21T07:57:48.814" v="148" actId="20577"/>
          <ac:spMkLst>
            <pc:docMk/>
            <pc:sldMk cId="2422297153" sldId="257"/>
            <ac:spMk id="9" creationId="{D14BC957-0E7F-4D65-B9CD-C36B8A63E4AE}"/>
          </ac:spMkLst>
        </pc:spChg>
        <pc:spChg chg="add">
          <ac:chgData name="ivan.cuzic1@skole.hr" userId="df63c021-0675-4d8c-a9d6-36d6c01b34a5" providerId="ADAL" clId="{31755CA1-BE3C-4A13-8E62-1E5FC5C999C3}" dt="2019-08-21T07:54:14.759" v="50" actId="26606"/>
          <ac:spMkLst>
            <pc:docMk/>
            <pc:sldMk cId="2422297153" sldId="257"/>
            <ac:spMk id="12" creationId="{73DE2CFE-42F2-48F0-8706-5264E012B10C}"/>
          </ac:spMkLst>
        </pc:spChg>
        <pc:picChg chg="add mod">
          <ac:chgData name="ivan.cuzic1@skole.hr" userId="df63c021-0675-4d8c-a9d6-36d6c01b34a5" providerId="ADAL" clId="{31755CA1-BE3C-4A13-8E62-1E5FC5C999C3}" dt="2019-08-21T07:56:40.004" v="121" actId="1076"/>
          <ac:picMkLst>
            <pc:docMk/>
            <pc:sldMk cId="2422297153" sldId="257"/>
            <ac:picMk id="5" creationId="{298FB9CC-2FEB-4F49-8E32-D2380199E3EE}"/>
          </ac:picMkLst>
        </pc:picChg>
      </pc:sldChg>
      <pc:sldChg chg="del">
        <pc:chgData name="ivan.cuzic1@skole.hr" userId="df63c021-0675-4d8c-a9d6-36d6c01b34a5" providerId="ADAL" clId="{31755CA1-BE3C-4A13-8E62-1E5FC5C999C3}" dt="2019-08-21T07:43:42.438" v="0" actId="2696"/>
        <pc:sldMkLst>
          <pc:docMk/>
          <pc:sldMk cId="1607255219" sldId="258"/>
        </pc:sldMkLst>
      </pc:sldChg>
      <pc:sldChg chg="addSp delSp modSp add mod setBg setClrOvrMap modNotesTx">
        <pc:chgData name="ivan.cuzic1@skole.hr" userId="df63c021-0675-4d8c-a9d6-36d6c01b34a5" providerId="ADAL" clId="{31755CA1-BE3C-4A13-8E62-1E5FC5C999C3}" dt="2019-08-21T08:15:45.994" v="320" actId="1076"/>
        <pc:sldMkLst>
          <pc:docMk/>
          <pc:sldMk cId="2871550684" sldId="258"/>
        </pc:sldMkLst>
        <pc:spChg chg="mod">
          <ac:chgData name="ivan.cuzic1@skole.hr" userId="df63c021-0675-4d8c-a9d6-36d6c01b34a5" providerId="ADAL" clId="{31755CA1-BE3C-4A13-8E62-1E5FC5C999C3}" dt="2019-08-21T08:15:42.026" v="319" actId="1076"/>
          <ac:spMkLst>
            <pc:docMk/>
            <pc:sldMk cId="2871550684" sldId="258"/>
            <ac:spMk id="2" creationId="{3EAF53BA-9384-4B93-96B3-931297DB39FB}"/>
          </ac:spMkLst>
        </pc:spChg>
        <pc:spChg chg="del">
          <ac:chgData name="ivan.cuzic1@skole.hr" userId="df63c021-0675-4d8c-a9d6-36d6c01b34a5" providerId="ADAL" clId="{31755CA1-BE3C-4A13-8E62-1E5FC5C999C3}" dt="2019-08-21T07:58:44.484" v="163"/>
          <ac:spMkLst>
            <pc:docMk/>
            <pc:sldMk cId="2871550684" sldId="258"/>
            <ac:spMk id="3" creationId="{507B1E0C-D9F3-4FF9-857F-BD3264B070D9}"/>
          </ac:spMkLst>
        </pc:spChg>
        <pc:spChg chg="add mod">
          <ac:chgData name="ivan.cuzic1@skole.hr" userId="df63c021-0675-4d8c-a9d6-36d6c01b34a5" providerId="ADAL" clId="{31755CA1-BE3C-4A13-8E62-1E5FC5C999C3}" dt="2019-08-21T08:15:45.994" v="320" actId="1076"/>
          <ac:spMkLst>
            <pc:docMk/>
            <pc:sldMk cId="2871550684" sldId="258"/>
            <ac:spMk id="9" creationId="{3F409402-847E-4EAF-8787-AC1201269B2B}"/>
          </ac:spMkLst>
        </pc:spChg>
        <pc:spChg chg="add del">
          <ac:chgData name="ivan.cuzic1@skole.hr" userId="df63c021-0675-4d8c-a9d6-36d6c01b34a5" providerId="ADAL" clId="{31755CA1-BE3C-4A13-8E62-1E5FC5C999C3}" dt="2019-08-21T07:59:11.671" v="167" actId="26606"/>
          <ac:spMkLst>
            <pc:docMk/>
            <pc:sldMk cId="2871550684" sldId="258"/>
            <ac:spMk id="10" creationId="{1DB7C82F-AB7E-4F0C-B829-FA1B9C415180}"/>
          </ac:spMkLst>
        </pc:spChg>
        <pc:spChg chg="add del">
          <ac:chgData name="ivan.cuzic1@skole.hr" userId="df63c021-0675-4d8c-a9d6-36d6c01b34a5" providerId="ADAL" clId="{31755CA1-BE3C-4A13-8E62-1E5FC5C999C3}" dt="2019-08-21T08:15:18.699" v="315" actId="26606"/>
          <ac:spMkLst>
            <pc:docMk/>
            <pc:sldMk cId="2871550684" sldId="258"/>
            <ac:spMk id="12" creationId="{577D1452-F0B7-431E-9A24-D3F7103D8510}"/>
          </ac:spMkLst>
        </pc:spChg>
        <pc:spChg chg="add del">
          <ac:chgData name="ivan.cuzic1@skole.hr" userId="df63c021-0675-4d8c-a9d6-36d6c01b34a5" providerId="ADAL" clId="{31755CA1-BE3C-4A13-8E62-1E5FC5C999C3}" dt="2019-08-21T08:15:18.699" v="315" actId="26606"/>
          <ac:spMkLst>
            <pc:docMk/>
            <pc:sldMk cId="2871550684" sldId="258"/>
            <ac:spMk id="14" creationId="{A660F4F9-5DF5-4F15-BE6A-CD8648BB1148}"/>
          </ac:spMkLst>
        </pc:spChg>
        <pc:spChg chg="add">
          <ac:chgData name="ivan.cuzic1@skole.hr" userId="df63c021-0675-4d8c-a9d6-36d6c01b34a5" providerId="ADAL" clId="{31755CA1-BE3C-4A13-8E62-1E5FC5C999C3}" dt="2019-08-21T08:15:18.699" v="315" actId="26606"/>
          <ac:spMkLst>
            <pc:docMk/>
            <pc:sldMk cId="2871550684" sldId="258"/>
            <ac:spMk id="19" creationId="{867D4867-5BA7-4462-B2F6-A23F4A622AA7}"/>
          </ac:spMkLst>
        </pc:spChg>
        <pc:picChg chg="add mod">
          <ac:chgData name="ivan.cuzic1@skole.hr" userId="df63c021-0675-4d8c-a9d6-36d6c01b34a5" providerId="ADAL" clId="{31755CA1-BE3C-4A13-8E62-1E5FC5C999C3}" dt="2019-08-21T08:15:18.699" v="315" actId="26606"/>
          <ac:picMkLst>
            <pc:docMk/>
            <pc:sldMk cId="2871550684" sldId="258"/>
            <ac:picMk id="5" creationId="{AF4D066C-C294-423B-B3F9-17CCE233E96F}"/>
          </ac:picMkLst>
        </pc:picChg>
      </pc:sldChg>
      <pc:sldChg chg="del">
        <pc:chgData name="ivan.cuzic1@skole.hr" userId="df63c021-0675-4d8c-a9d6-36d6c01b34a5" providerId="ADAL" clId="{31755CA1-BE3C-4A13-8E62-1E5FC5C999C3}" dt="2019-08-21T07:43:45.094" v="1" actId="2696"/>
        <pc:sldMkLst>
          <pc:docMk/>
          <pc:sldMk cId="1069998747" sldId="259"/>
        </pc:sldMkLst>
      </pc:sldChg>
      <pc:sldChg chg="addSp delSp modSp add mod setBg modNotesTx">
        <pc:chgData name="ivan.cuzic1@skole.hr" userId="df63c021-0675-4d8c-a9d6-36d6c01b34a5" providerId="ADAL" clId="{31755CA1-BE3C-4A13-8E62-1E5FC5C999C3}" dt="2019-08-21T08:29:53.136" v="766" actId="20577"/>
        <pc:sldMkLst>
          <pc:docMk/>
          <pc:sldMk cId="1590423082" sldId="259"/>
        </pc:sldMkLst>
        <pc:spChg chg="mod ord">
          <ac:chgData name="ivan.cuzic1@skole.hr" userId="df63c021-0675-4d8c-a9d6-36d6c01b34a5" providerId="ADAL" clId="{31755CA1-BE3C-4A13-8E62-1E5FC5C999C3}" dt="2019-08-21T08:26:33.440" v="570" actId="14100"/>
          <ac:spMkLst>
            <pc:docMk/>
            <pc:sldMk cId="1590423082" sldId="259"/>
            <ac:spMk id="2" creationId="{A6A457BA-1742-4AC2-9676-5978DA5A591B}"/>
          </ac:spMkLst>
        </pc:spChg>
        <pc:spChg chg="del">
          <ac:chgData name="ivan.cuzic1@skole.hr" userId="df63c021-0675-4d8c-a9d6-36d6c01b34a5" providerId="ADAL" clId="{31755CA1-BE3C-4A13-8E62-1E5FC5C999C3}" dt="2019-08-21T08:22:04.465" v="323"/>
          <ac:spMkLst>
            <pc:docMk/>
            <pc:sldMk cId="1590423082" sldId="259"/>
            <ac:spMk id="3" creationId="{12280AC9-2579-4AA9-951D-68CFB49A5AD8}"/>
          </ac:spMkLst>
        </pc:spChg>
        <pc:spChg chg="add mod">
          <ac:chgData name="ivan.cuzic1@skole.hr" userId="df63c021-0675-4d8c-a9d6-36d6c01b34a5" providerId="ADAL" clId="{31755CA1-BE3C-4A13-8E62-1E5FC5C999C3}" dt="2019-08-21T08:29:53.136" v="766" actId="20577"/>
          <ac:spMkLst>
            <pc:docMk/>
            <pc:sldMk cId="1590423082" sldId="259"/>
            <ac:spMk id="9" creationId="{80381B0A-E28B-4DED-93E7-00EF086FA940}"/>
          </ac:spMkLst>
        </pc:spChg>
        <pc:picChg chg="add mod">
          <ac:chgData name="ivan.cuzic1@skole.hr" userId="df63c021-0675-4d8c-a9d6-36d6c01b34a5" providerId="ADAL" clId="{31755CA1-BE3C-4A13-8E62-1E5FC5C999C3}" dt="2019-08-21T08:22:20.480" v="326" actId="26606"/>
          <ac:picMkLst>
            <pc:docMk/>
            <pc:sldMk cId="1590423082" sldId="259"/>
            <ac:picMk id="5" creationId="{C2FBB9B4-C2A4-40B4-82FE-C73605F095C2}"/>
          </ac:picMkLst>
        </pc:picChg>
      </pc:sldChg>
      <pc:sldChg chg="addSp delSp modSp add mod setBg">
        <pc:chgData name="ivan.cuzic1@skole.hr" userId="df63c021-0675-4d8c-a9d6-36d6c01b34a5" providerId="ADAL" clId="{31755CA1-BE3C-4A13-8E62-1E5FC5C999C3}" dt="2019-08-21T08:32:36.989" v="863" actId="1076"/>
        <pc:sldMkLst>
          <pc:docMk/>
          <pc:sldMk cId="1803016951" sldId="260"/>
        </pc:sldMkLst>
        <pc:spChg chg="mod">
          <ac:chgData name="ivan.cuzic1@skole.hr" userId="df63c021-0675-4d8c-a9d6-36d6c01b34a5" providerId="ADAL" clId="{31755CA1-BE3C-4A13-8E62-1E5FC5C999C3}" dt="2019-08-21T08:32:25.130" v="861" actId="26606"/>
          <ac:spMkLst>
            <pc:docMk/>
            <pc:sldMk cId="1803016951" sldId="260"/>
            <ac:spMk id="2" creationId="{2A938832-5CE7-4898-B37A-E8976B2707AE}"/>
          </ac:spMkLst>
        </pc:spChg>
        <pc:spChg chg="del mod">
          <ac:chgData name="ivan.cuzic1@skole.hr" userId="df63c021-0675-4d8c-a9d6-36d6c01b34a5" providerId="ADAL" clId="{31755CA1-BE3C-4A13-8E62-1E5FC5C999C3}" dt="2019-08-21T08:32:25.130" v="861" actId="26606"/>
          <ac:spMkLst>
            <pc:docMk/>
            <pc:sldMk cId="1803016951" sldId="260"/>
            <ac:spMk id="3" creationId="{A2A07D86-1413-429F-965B-92198D4D6A5B}"/>
          </ac:spMkLst>
        </pc:spChg>
        <pc:spChg chg="add">
          <ac:chgData name="ivan.cuzic1@skole.hr" userId="df63c021-0675-4d8c-a9d6-36d6c01b34a5" providerId="ADAL" clId="{31755CA1-BE3C-4A13-8E62-1E5FC5C999C3}" dt="2019-08-21T08:32:25.130" v="861" actId="26606"/>
          <ac:spMkLst>
            <pc:docMk/>
            <pc:sldMk cId="1803016951" sldId="260"/>
            <ac:spMk id="10" creationId="{42285737-90EE-47DC-AC80-8AE156B11969}"/>
          </ac:spMkLst>
        </pc:spChg>
        <pc:grpChg chg="add">
          <ac:chgData name="ivan.cuzic1@skole.hr" userId="df63c021-0675-4d8c-a9d6-36d6c01b34a5" providerId="ADAL" clId="{31755CA1-BE3C-4A13-8E62-1E5FC5C999C3}" dt="2019-08-21T08:32:25.130" v="861" actId="26606"/>
          <ac:grpSpMkLst>
            <pc:docMk/>
            <pc:sldMk cId="1803016951" sldId="260"/>
            <ac:grpSpMk id="12" creationId="{B57BDC17-F1B3-455F-BBF1-680AA1F25C06}"/>
          </ac:grpSpMkLst>
        </pc:grpChg>
        <pc:graphicFrameChg chg="add mod">
          <ac:chgData name="ivan.cuzic1@skole.hr" userId="df63c021-0675-4d8c-a9d6-36d6c01b34a5" providerId="ADAL" clId="{31755CA1-BE3C-4A13-8E62-1E5FC5C999C3}" dt="2019-08-21T08:32:36.989" v="863" actId="1076"/>
          <ac:graphicFrameMkLst>
            <pc:docMk/>
            <pc:sldMk cId="1803016951" sldId="260"/>
            <ac:graphicFrameMk id="5" creationId="{61C9B50E-DE80-48B4-A89C-A8FD71F9DF38}"/>
          </ac:graphicFrameMkLst>
        </pc:graphicFrameChg>
      </pc:sldChg>
      <pc:sldChg chg="del">
        <pc:chgData name="ivan.cuzic1@skole.hr" userId="df63c021-0675-4d8c-a9d6-36d6c01b34a5" providerId="ADAL" clId="{31755CA1-BE3C-4A13-8E62-1E5FC5C999C3}" dt="2019-08-21T07:43:47.594" v="2" actId="2696"/>
        <pc:sldMkLst>
          <pc:docMk/>
          <pc:sldMk cId="1839049092" sldId="260"/>
        </pc:sldMkLst>
      </pc:sldChg>
      <pc:sldChg chg="addSp delSp modSp add mod setBg">
        <pc:chgData name="ivan.cuzic1@skole.hr" userId="df63c021-0675-4d8c-a9d6-36d6c01b34a5" providerId="ADAL" clId="{31755CA1-BE3C-4A13-8E62-1E5FC5C999C3}" dt="2019-08-21T08:36:21.294" v="907" actId="26606"/>
        <pc:sldMkLst>
          <pc:docMk/>
          <pc:sldMk cId="1597127747" sldId="261"/>
        </pc:sldMkLst>
        <pc:spChg chg="mod">
          <ac:chgData name="ivan.cuzic1@skole.hr" userId="df63c021-0675-4d8c-a9d6-36d6c01b34a5" providerId="ADAL" clId="{31755CA1-BE3C-4A13-8E62-1E5FC5C999C3}" dt="2019-08-21T08:36:21.294" v="907" actId="26606"/>
          <ac:spMkLst>
            <pc:docMk/>
            <pc:sldMk cId="1597127747" sldId="261"/>
            <ac:spMk id="2" creationId="{01983C4D-2FE0-4DBD-97A1-85F88626F238}"/>
          </ac:spMkLst>
        </pc:spChg>
        <pc:spChg chg="del">
          <ac:chgData name="ivan.cuzic1@skole.hr" userId="df63c021-0675-4d8c-a9d6-36d6c01b34a5" providerId="ADAL" clId="{31755CA1-BE3C-4A13-8E62-1E5FC5C999C3}" dt="2019-08-21T08:35:19.671" v="866"/>
          <ac:spMkLst>
            <pc:docMk/>
            <pc:sldMk cId="1597127747" sldId="261"/>
            <ac:spMk id="3" creationId="{43056575-E513-419E-90F4-A8B7E33E03C2}"/>
          </ac:spMkLst>
        </pc:spChg>
        <pc:spChg chg="add del">
          <ac:chgData name="ivan.cuzic1@skole.hr" userId="df63c021-0675-4d8c-a9d6-36d6c01b34a5" providerId="ADAL" clId="{31755CA1-BE3C-4A13-8E62-1E5FC5C999C3}" dt="2019-08-21T08:35:45.873" v="870"/>
          <ac:spMkLst>
            <pc:docMk/>
            <pc:sldMk cId="1597127747" sldId="261"/>
            <ac:spMk id="9" creationId="{6F6175C5-413C-4615-B7A9-0E4F0650F338}"/>
          </ac:spMkLst>
        </pc:spChg>
        <pc:spChg chg="add del">
          <ac:chgData name="ivan.cuzic1@skole.hr" userId="df63c021-0675-4d8c-a9d6-36d6c01b34a5" providerId="ADAL" clId="{31755CA1-BE3C-4A13-8E62-1E5FC5C999C3}" dt="2019-08-21T08:35:57.201" v="871" actId="26606"/>
          <ac:spMkLst>
            <pc:docMk/>
            <pc:sldMk cId="1597127747" sldId="261"/>
            <ac:spMk id="12" creationId="{43573EFB-E773-46FC-B866-B57ED2E3906B}"/>
          </ac:spMkLst>
        </pc:spChg>
        <pc:spChg chg="add del">
          <ac:chgData name="ivan.cuzic1@skole.hr" userId="df63c021-0675-4d8c-a9d6-36d6c01b34a5" providerId="ADAL" clId="{31755CA1-BE3C-4A13-8E62-1E5FC5C999C3}" dt="2019-08-21T08:36:21.294" v="907" actId="26606"/>
          <ac:spMkLst>
            <pc:docMk/>
            <pc:sldMk cId="1597127747" sldId="261"/>
            <ac:spMk id="17" creationId="{D4771268-CB57-404A-9271-370EB28F6090}"/>
          </ac:spMkLst>
        </pc:spChg>
        <pc:spChg chg="add">
          <ac:chgData name="ivan.cuzic1@skole.hr" userId="df63c021-0675-4d8c-a9d6-36d6c01b34a5" providerId="ADAL" clId="{31755CA1-BE3C-4A13-8E62-1E5FC5C999C3}" dt="2019-08-21T08:36:21.294" v="907" actId="26606"/>
          <ac:spMkLst>
            <pc:docMk/>
            <pc:sldMk cId="1597127747" sldId="261"/>
            <ac:spMk id="22" creationId="{D12DDE76-C203-4047-9998-63900085B5E8}"/>
          </ac:spMkLst>
        </pc:spChg>
        <pc:picChg chg="add mod">
          <ac:chgData name="ivan.cuzic1@skole.hr" userId="df63c021-0675-4d8c-a9d6-36d6c01b34a5" providerId="ADAL" clId="{31755CA1-BE3C-4A13-8E62-1E5FC5C999C3}" dt="2019-08-21T08:36:21.294" v="907" actId="26606"/>
          <ac:picMkLst>
            <pc:docMk/>
            <pc:sldMk cId="1597127747" sldId="261"/>
            <ac:picMk id="5" creationId="{106E5475-B658-4756-98D2-AFD5D71C3055}"/>
          </ac:picMkLst>
        </pc:picChg>
      </pc:sldChg>
      <pc:sldChg chg="del">
        <pc:chgData name="ivan.cuzic1@skole.hr" userId="df63c021-0675-4d8c-a9d6-36d6c01b34a5" providerId="ADAL" clId="{31755CA1-BE3C-4A13-8E62-1E5FC5C999C3}" dt="2019-08-21T07:43:52.422" v="4" actId="2696"/>
        <pc:sldMkLst>
          <pc:docMk/>
          <pc:sldMk cId="2167778024" sldId="261"/>
        </pc:sldMkLst>
      </pc:sldChg>
      <pc:sldChg chg="addSp delSp modSp add mod setBg modNotesTx">
        <pc:chgData name="ivan.cuzic1@skole.hr" userId="df63c021-0675-4d8c-a9d6-36d6c01b34a5" providerId="ADAL" clId="{31755CA1-BE3C-4A13-8E62-1E5FC5C999C3}" dt="2019-08-21T09:01:17.459" v="1187" actId="20577"/>
        <pc:sldMkLst>
          <pc:docMk/>
          <pc:sldMk cId="2464000984" sldId="262"/>
        </pc:sldMkLst>
        <pc:spChg chg="mod">
          <ac:chgData name="ivan.cuzic1@skole.hr" userId="df63c021-0675-4d8c-a9d6-36d6c01b34a5" providerId="ADAL" clId="{31755CA1-BE3C-4A13-8E62-1E5FC5C999C3}" dt="2019-08-21T09:00:32.882" v="1167" actId="255"/>
          <ac:spMkLst>
            <pc:docMk/>
            <pc:sldMk cId="2464000984" sldId="262"/>
            <ac:spMk id="2" creationId="{1AAE0B34-543A-4CD1-89F1-3D0FE7FB25DE}"/>
          </ac:spMkLst>
        </pc:spChg>
        <pc:spChg chg="del">
          <ac:chgData name="ivan.cuzic1@skole.hr" userId="df63c021-0675-4d8c-a9d6-36d6c01b34a5" providerId="ADAL" clId="{31755CA1-BE3C-4A13-8E62-1E5FC5C999C3}" dt="2019-08-21T08:55:34.130" v="1072"/>
          <ac:spMkLst>
            <pc:docMk/>
            <pc:sldMk cId="2464000984" sldId="262"/>
            <ac:spMk id="3" creationId="{B587B644-570D-4323-A7E8-E55FB39A68EA}"/>
          </ac:spMkLst>
        </pc:spChg>
        <pc:spChg chg="add del mod">
          <ac:chgData name="ivan.cuzic1@skole.hr" userId="df63c021-0675-4d8c-a9d6-36d6c01b34a5" providerId="ADAL" clId="{31755CA1-BE3C-4A13-8E62-1E5FC5C999C3}" dt="2019-08-21T08:55:52.986" v="1074"/>
          <ac:spMkLst>
            <pc:docMk/>
            <pc:sldMk cId="2464000984" sldId="262"/>
            <ac:spMk id="5" creationId="{488EFA1F-963D-4D09-80B5-122B55AB3039}"/>
          </ac:spMkLst>
        </pc:spChg>
        <pc:spChg chg="add del mod">
          <ac:chgData name="ivan.cuzic1@skole.hr" userId="df63c021-0675-4d8c-a9d6-36d6c01b34a5" providerId="ADAL" clId="{31755CA1-BE3C-4A13-8E62-1E5FC5C999C3}" dt="2019-08-21T08:57:20.249" v="1076"/>
          <ac:spMkLst>
            <pc:docMk/>
            <pc:sldMk cId="2464000984" sldId="262"/>
            <ac:spMk id="8" creationId="{00AF11A3-1D77-4EFC-A436-84CCDAB23A19}"/>
          </ac:spMkLst>
        </pc:spChg>
        <pc:spChg chg="add del mod">
          <ac:chgData name="ivan.cuzic1@skole.hr" userId="df63c021-0675-4d8c-a9d6-36d6c01b34a5" providerId="ADAL" clId="{31755CA1-BE3C-4A13-8E62-1E5FC5C999C3}" dt="2019-08-21T08:57:42.670" v="1078"/>
          <ac:spMkLst>
            <pc:docMk/>
            <pc:sldMk cId="2464000984" sldId="262"/>
            <ac:spMk id="11" creationId="{A51E2FDC-F325-4C62-85CA-31EB585CA3EC}"/>
          </ac:spMkLst>
        </pc:spChg>
        <pc:spChg chg="add mod">
          <ac:chgData name="ivan.cuzic1@skole.hr" userId="df63c021-0675-4d8c-a9d6-36d6c01b34a5" providerId="ADAL" clId="{31755CA1-BE3C-4A13-8E62-1E5FC5C999C3}" dt="2019-08-21T09:00:37.492" v="1168" actId="14100"/>
          <ac:spMkLst>
            <pc:docMk/>
            <pc:sldMk cId="2464000984" sldId="262"/>
            <ac:spMk id="17" creationId="{3FCF00BB-FC5F-4605-8D20-FBB225E2B631}"/>
          </ac:spMkLst>
        </pc:spChg>
        <pc:spChg chg="add del">
          <ac:chgData name="ivan.cuzic1@skole.hr" userId="df63c021-0675-4d8c-a9d6-36d6c01b34a5" providerId="ADAL" clId="{31755CA1-BE3C-4A13-8E62-1E5FC5C999C3}" dt="2019-08-21T09:00:03.977" v="1163" actId="26606"/>
          <ac:spMkLst>
            <pc:docMk/>
            <pc:sldMk cId="2464000984" sldId="262"/>
            <ac:spMk id="20" creationId="{73DE2CFE-42F2-48F0-8706-5264E012B10C}"/>
          </ac:spMkLst>
        </pc:spChg>
        <pc:spChg chg="add">
          <ac:chgData name="ivan.cuzic1@skole.hr" userId="df63c021-0675-4d8c-a9d6-36d6c01b34a5" providerId="ADAL" clId="{31755CA1-BE3C-4A13-8E62-1E5FC5C999C3}" dt="2019-08-21T09:00:21.070" v="1165" actId="26606"/>
          <ac:spMkLst>
            <pc:docMk/>
            <pc:sldMk cId="2464000984" sldId="262"/>
            <ac:spMk id="22" creationId="{73DE2CFE-42F2-48F0-8706-5264E012B10C}"/>
          </ac:spMkLst>
        </pc:spChg>
        <pc:spChg chg="add del">
          <ac:chgData name="ivan.cuzic1@skole.hr" userId="df63c021-0675-4d8c-a9d6-36d6c01b34a5" providerId="ADAL" clId="{31755CA1-BE3C-4A13-8E62-1E5FC5C999C3}" dt="2019-08-21T09:00:03.946" v="1162" actId="26606"/>
          <ac:spMkLst>
            <pc:docMk/>
            <pc:sldMk cId="2464000984" sldId="262"/>
            <ac:spMk id="25" creationId="{3CD9DF72-87A3-404E-A828-84CBF11A8303}"/>
          </ac:spMkLst>
        </pc:spChg>
        <pc:graphicFrameChg chg="add del mod">
          <ac:chgData name="ivan.cuzic1@skole.hr" userId="df63c021-0675-4d8c-a9d6-36d6c01b34a5" providerId="ADAL" clId="{31755CA1-BE3C-4A13-8E62-1E5FC5C999C3}" dt="2019-08-21T08:55:42.457" v="1073"/>
          <ac:graphicFrameMkLst>
            <pc:docMk/>
            <pc:sldMk cId="2464000984" sldId="262"/>
            <ac:graphicFrameMk id="4" creationId="{B081FD12-C09A-4341-B2F7-3A90A5288DAA}"/>
          </ac:graphicFrameMkLst>
        </pc:graphicFrameChg>
        <pc:graphicFrameChg chg="add del mod">
          <ac:chgData name="ivan.cuzic1@skole.hr" userId="df63c021-0675-4d8c-a9d6-36d6c01b34a5" providerId="ADAL" clId="{31755CA1-BE3C-4A13-8E62-1E5FC5C999C3}" dt="2019-08-21T08:55:58.470" v="1075" actId="478"/>
          <ac:graphicFrameMkLst>
            <pc:docMk/>
            <pc:sldMk cId="2464000984" sldId="262"/>
            <ac:graphicFrameMk id="6" creationId="{95930094-7EFA-4348-8E7C-5F9A8B101955}"/>
          </ac:graphicFrameMkLst>
        </pc:graphicFrameChg>
        <pc:graphicFrameChg chg="add del mod">
          <ac:chgData name="ivan.cuzic1@skole.hr" userId="df63c021-0675-4d8c-a9d6-36d6c01b34a5" providerId="ADAL" clId="{31755CA1-BE3C-4A13-8E62-1E5FC5C999C3}" dt="2019-08-21T08:57:22.170" v="1077" actId="478"/>
          <ac:graphicFrameMkLst>
            <pc:docMk/>
            <pc:sldMk cId="2464000984" sldId="262"/>
            <ac:graphicFrameMk id="9" creationId="{BA19648D-5837-49DC-8F54-59E2404E6381}"/>
          </ac:graphicFrameMkLst>
        </pc:graphicFrameChg>
        <pc:picChg chg="add mod ord">
          <ac:chgData name="ivan.cuzic1@skole.hr" userId="df63c021-0675-4d8c-a9d6-36d6c01b34a5" providerId="ADAL" clId="{31755CA1-BE3C-4A13-8E62-1E5FC5C999C3}" dt="2019-08-21T09:00:21.070" v="1165" actId="26606"/>
          <ac:picMkLst>
            <pc:docMk/>
            <pc:sldMk cId="2464000984" sldId="262"/>
            <ac:picMk id="13" creationId="{E3DFA9A3-6595-4AD1-B26F-9AE8B9ABFBE5}"/>
          </ac:picMkLst>
        </pc:picChg>
        <pc:cxnChg chg="add del">
          <ac:chgData name="ivan.cuzic1@skole.hr" userId="df63c021-0675-4d8c-a9d6-36d6c01b34a5" providerId="ADAL" clId="{31755CA1-BE3C-4A13-8E62-1E5FC5C999C3}" dt="2019-08-21T09:00:03.946" v="1162" actId="26606"/>
          <ac:cxnSpMkLst>
            <pc:docMk/>
            <pc:sldMk cId="2464000984" sldId="262"/>
            <ac:cxnSpMk id="27" creationId="{20E3A342-4D61-4E3F-AF90-1AB42AEB96CC}"/>
          </ac:cxnSpMkLst>
        </pc:cxnChg>
      </pc:sldChg>
      <pc:sldChg chg="del">
        <pc:chgData name="ivan.cuzic1@skole.hr" userId="df63c021-0675-4d8c-a9d6-36d6c01b34a5" providerId="ADAL" clId="{31755CA1-BE3C-4A13-8E62-1E5FC5C999C3}" dt="2019-08-21T07:43:49.938" v="3" actId="2696"/>
        <pc:sldMkLst>
          <pc:docMk/>
          <pc:sldMk cId="2944461177" sldId="262"/>
        </pc:sldMkLst>
      </pc:sldChg>
      <pc:sldChg chg="addSp delSp modSp add mod setBg setClrOvrMap modNotesTx">
        <pc:chgData name="ivan.cuzic1@skole.hr" userId="df63c021-0675-4d8c-a9d6-36d6c01b34a5" providerId="ADAL" clId="{31755CA1-BE3C-4A13-8E62-1E5FC5C999C3}" dt="2019-08-21T08:52:46.181" v="1065" actId="20577"/>
        <pc:sldMkLst>
          <pc:docMk/>
          <pc:sldMk cId="4287980475" sldId="263"/>
        </pc:sldMkLst>
        <pc:spChg chg="mod">
          <ac:chgData name="ivan.cuzic1@skole.hr" userId="df63c021-0675-4d8c-a9d6-36d6c01b34a5" providerId="ADAL" clId="{31755CA1-BE3C-4A13-8E62-1E5FC5C999C3}" dt="2019-08-21T08:50:53.497" v="940" actId="26606"/>
          <ac:spMkLst>
            <pc:docMk/>
            <pc:sldMk cId="4287980475" sldId="263"/>
            <ac:spMk id="2" creationId="{6475D017-C1D6-429F-A66A-122DE3E738C2}"/>
          </ac:spMkLst>
        </pc:spChg>
        <pc:spChg chg="del">
          <ac:chgData name="ivan.cuzic1@skole.hr" userId="df63c021-0675-4d8c-a9d6-36d6c01b34a5" providerId="ADAL" clId="{31755CA1-BE3C-4A13-8E62-1E5FC5C999C3}" dt="2019-08-21T08:37:49.713" v="912"/>
          <ac:spMkLst>
            <pc:docMk/>
            <pc:sldMk cId="4287980475" sldId="263"/>
            <ac:spMk id="3" creationId="{B1EC931A-3B5F-4A97-AB81-4238DF48542D}"/>
          </ac:spMkLst>
        </pc:spChg>
        <pc:spChg chg="add del">
          <ac:chgData name="ivan.cuzic1@skole.hr" userId="df63c021-0675-4d8c-a9d6-36d6c01b34a5" providerId="ADAL" clId="{31755CA1-BE3C-4A13-8E62-1E5FC5C999C3}" dt="2019-08-21T08:40:44.784" v="923"/>
          <ac:spMkLst>
            <pc:docMk/>
            <pc:sldMk cId="4287980475" sldId="263"/>
            <ac:spMk id="13" creationId="{0974DA1E-5977-4DE9-9907-EECBB6C94E97}"/>
          </ac:spMkLst>
        </pc:spChg>
        <pc:spChg chg="add del">
          <ac:chgData name="ivan.cuzic1@skole.hr" userId="df63c021-0675-4d8c-a9d6-36d6c01b34a5" providerId="ADAL" clId="{31755CA1-BE3C-4A13-8E62-1E5FC5C999C3}" dt="2019-08-21T08:50:53.497" v="940" actId="26606"/>
          <ac:spMkLst>
            <pc:docMk/>
            <pc:sldMk cId="4287980475" sldId="263"/>
            <ac:spMk id="16" creationId="{2EEE8F11-3582-44B7-9869-F2D26D7DD9D4}"/>
          </ac:spMkLst>
        </pc:spChg>
        <pc:spChg chg="add del">
          <ac:chgData name="ivan.cuzic1@skole.hr" userId="df63c021-0675-4d8c-a9d6-36d6c01b34a5" providerId="ADAL" clId="{31755CA1-BE3C-4A13-8E62-1E5FC5C999C3}" dt="2019-08-21T08:50:53.497" v="940" actId="26606"/>
          <ac:spMkLst>
            <pc:docMk/>
            <pc:sldMk cId="4287980475" sldId="263"/>
            <ac:spMk id="18" creationId="{2141F1CC-6A53-4BCF-9127-AABB52E2497E}"/>
          </ac:spMkLst>
        </pc:spChg>
        <pc:spChg chg="add del">
          <ac:chgData name="ivan.cuzic1@skole.hr" userId="df63c021-0675-4d8c-a9d6-36d6c01b34a5" providerId="ADAL" clId="{31755CA1-BE3C-4A13-8E62-1E5FC5C999C3}" dt="2019-08-21T08:50:53.497" v="940" actId="26606"/>
          <ac:spMkLst>
            <pc:docMk/>
            <pc:sldMk cId="4287980475" sldId="263"/>
            <ac:spMk id="20" creationId="{561B2B49-7142-4CA8-A929-4671548E6A5A}"/>
          </ac:spMkLst>
        </pc:spChg>
        <pc:spChg chg="add">
          <ac:chgData name="ivan.cuzic1@skole.hr" userId="df63c021-0675-4d8c-a9d6-36d6c01b34a5" providerId="ADAL" clId="{31755CA1-BE3C-4A13-8E62-1E5FC5C999C3}" dt="2019-08-21T08:50:53.497" v="940" actId="26606"/>
          <ac:spMkLst>
            <pc:docMk/>
            <pc:sldMk cId="4287980475" sldId="263"/>
            <ac:spMk id="27" creationId="{247AB924-1B87-43FC-B7C7-B112D5C51A0E}"/>
          </ac:spMkLst>
        </pc:spChg>
        <pc:picChg chg="add mod ord">
          <ac:chgData name="ivan.cuzic1@skole.hr" userId="df63c021-0675-4d8c-a9d6-36d6c01b34a5" providerId="ADAL" clId="{31755CA1-BE3C-4A13-8E62-1E5FC5C999C3}" dt="2019-08-21T08:51:01.466" v="942" actId="1076"/>
          <ac:picMkLst>
            <pc:docMk/>
            <pc:sldMk cId="4287980475" sldId="263"/>
            <ac:picMk id="5" creationId="{2BEFD9D9-7150-4F4F-BAC1-386E86A8549C}"/>
          </ac:picMkLst>
        </pc:picChg>
        <pc:picChg chg="add mod ord">
          <ac:chgData name="ivan.cuzic1@skole.hr" userId="df63c021-0675-4d8c-a9d6-36d6c01b34a5" providerId="ADAL" clId="{31755CA1-BE3C-4A13-8E62-1E5FC5C999C3}" dt="2019-08-21T08:51:03.575" v="943" actId="1076"/>
          <ac:picMkLst>
            <pc:docMk/>
            <pc:sldMk cId="4287980475" sldId="263"/>
            <ac:picMk id="7" creationId="{00DA8180-975C-4028-B147-B8378A191215}"/>
          </ac:picMkLst>
        </pc:picChg>
        <pc:picChg chg="add mod ord">
          <ac:chgData name="ivan.cuzic1@skole.hr" userId="df63c021-0675-4d8c-a9d6-36d6c01b34a5" providerId="ADAL" clId="{31755CA1-BE3C-4A13-8E62-1E5FC5C999C3}" dt="2019-08-21T08:50:59.403" v="941" actId="1076"/>
          <ac:picMkLst>
            <pc:docMk/>
            <pc:sldMk cId="4287980475" sldId="263"/>
            <ac:picMk id="9" creationId="{6CB31368-3BC5-4C0E-A27C-4E01E42DCF30}"/>
          </ac:picMkLst>
        </pc:picChg>
        <pc:cxnChg chg="add del">
          <ac:chgData name="ivan.cuzic1@skole.hr" userId="df63c021-0675-4d8c-a9d6-36d6c01b34a5" providerId="ADAL" clId="{31755CA1-BE3C-4A13-8E62-1E5FC5C999C3}" dt="2019-08-21T08:50:53.450" v="939" actId="26606"/>
          <ac:cxnSpMkLst>
            <pc:docMk/>
            <pc:sldMk cId="4287980475" sldId="263"/>
            <ac:cxnSpMk id="25" creationId="{8104B500-9EAF-4B67-BAED-5982B5D7BF68}"/>
          </ac:cxnSpMkLst>
        </pc:cxnChg>
        <pc:cxnChg chg="add">
          <ac:chgData name="ivan.cuzic1@skole.hr" userId="df63c021-0675-4d8c-a9d6-36d6c01b34a5" providerId="ADAL" clId="{31755CA1-BE3C-4A13-8E62-1E5FC5C999C3}" dt="2019-08-21T08:50:53.497" v="940" actId="26606"/>
          <ac:cxnSpMkLst>
            <pc:docMk/>
            <pc:sldMk cId="4287980475" sldId="263"/>
            <ac:cxnSpMk id="28" creationId="{99AE2756-0FC4-4155-83E7-58AAAB63E757}"/>
          </ac:cxnSpMkLst>
        </pc:cxnChg>
        <pc:cxnChg chg="add">
          <ac:chgData name="ivan.cuzic1@skole.hr" userId="df63c021-0675-4d8c-a9d6-36d6c01b34a5" providerId="ADAL" clId="{31755CA1-BE3C-4A13-8E62-1E5FC5C999C3}" dt="2019-08-21T08:50:53.497" v="940" actId="26606"/>
          <ac:cxnSpMkLst>
            <pc:docMk/>
            <pc:sldMk cId="4287980475" sldId="263"/>
            <ac:cxnSpMk id="29" creationId="{818DC98F-4057-4645-B948-F604F39A9CFE}"/>
          </ac:cxnSpMkLst>
        </pc:cxnChg>
        <pc:cxnChg chg="add">
          <ac:chgData name="ivan.cuzic1@skole.hr" userId="df63c021-0675-4d8c-a9d6-36d6c01b34a5" providerId="ADAL" clId="{31755CA1-BE3C-4A13-8E62-1E5FC5C999C3}" dt="2019-08-21T08:50:53.497" v="940" actId="26606"/>
          <ac:cxnSpMkLst>
            <pc:docMk/>
            <pc:sldMk cId="4287980475" sldId="263"/>
            <ac:cxnSpMk id="31" creationId="{DAD2B705-4A9B-408D-AA80-4F41045E09DE}"/>
          </ac:cxnSpMkLst>
        </pc:cxnChg>
      </pc:sldChg>
      <pc:sldChg chg="addSp delSp modSp add mod setBg setClrOvrMap">
        <pc:chgData name="ivan.cuzic1@skole.hr" userId="df63c021-0675-4d8c-a9d6-36d6c01b34a5" providerId="ADAL" clId="{31755CA1-BE3C-4A13-8E62-1E5FC5C999C3}" dt="2019-08-21T09:02:24.738" v="1221" actId="20577"/>
        <pc:sldMkLst>
          <pc:docMk/>
          <pc:sldMk cId="3290598842" sldId="264"/>
        </pc:sldMkLst>
        <pc:spChg chg="mod">
          <ac:chgData name="ivan.cuzic1@skole.hr" userId="df63c021-0675-4d8c-a9d6-36d6c01b34a5" providerId="ADAL" clId="{31755CA1-BE3C-4A13-8E62-1E5FC5C999C3}" dt="2019-08-21T09:02:24.738" v="1221" actId="20577"/>
          <ac:spMkLst>
            <pc:docMk/>
            <pc:sldMk cId="3290598842" sldId="264"/>
            <ac:spMk id="2" creationId="{2F0FD231-CF6B-40F6-8F84-28380A85DEEF}"/>
          </ac:spMkLst>
        </pc:spChg>
        <pc:spChg chg="del">
          <ac:chgData name="ivan.cuzic1@skole.hr" userId="df63c021-0675-4d8c-a9d6-36d6c01b34a5" providerId="ADAL" clId="{31755CA1-BE3C-4A13-8E62-1E5FC5C999C3}" dt="2019-08-21T09:01:58.286" v="1188"/>
          <ac:spMkLst>
            <pc:docMk/>
            <pc:sldMk cId="3290598842" sldId="264"/>
            <ac:spMk id="3" creationId="{564D7CBE-5B3A-4B4E-AA1E-939B62B23ABF}"/>
          </ac:spMkLst>
        </pc:spChg>
        <pc:spChg chg="add">
          <ac:chgData name="ivan.cuzic1@skole.hr" userId="df63c021-0675-4d8c-a9d6-36d6c01b34a5" providerId="ADAL" clId="{31755CA1-BE3C-4A13-8E62-1E5FC5C999C3}" dt="2019-08-21T09:02:05.395" v="1191" actId="26606"/>
          <ac:spMkLst>
            <pc:docMk/>
            <pc:sldMk cId="3290598842" sldId="264"/>
            <ac:spMk id="10" creationId="{1DB7C82F-AB7E-4F0C-B829-FA1B9C415180}"/>
          </ac:spMkLst>
        </pc:spChg>
        <pc:picChg chg="add mod">
          <ac:chgData name="ivan.cuzic1@skole.hr" userId="df63c021-0675-4d8c-a9d6-36d6c01b34a5" providerId="ADAL" clId="{31755CA1-BE3C-4A13-8E62-1E5FC5C999C3}" dt="2019-08-21T09:02:05.395" v="1191" actId="26606"/>
          <ac:picMkLst>
            <pc:docMk/>
            <pc:sldMk cId="3290598842" sldId="264"/>
            <ac:picMk id="5" creationId="{64B7C115-A20E-4ECB-BFE8-B01D8BD7C854}"/>
          </ac:picMkLst>
        </pc:picChg>
      </pc:sldChg>
      <pc:sldChg chg="addSp delSp modSp add mod setBg setClrOvrMap">
        <pc:chgData name="ivan.cuzic1@skole.hr" userId="df63c021-0675-4d8c-a9d6-36d6c01b34a5" providerId="ADAL" clId="{31755CA1-BE3C-4A13-8E62-1E5FC5C999C3}" dt="2019-08-21T09:06:08.542" v="1289" actId="1076"/>
        <pc:sldMkLst>
          <pc:docMk/>
          <pc:sldMk cId="726647943" sldId="265"/>
        </pc:sldMkLst>
        <pc:spChg chg="mod">
          <ac:chgData name="ivan.cuzic1@skole.hr" userId="df63c021-0675-4d8c-a9d6-36d6c01b34a5" providerId="ADAL" clId="{31755CA1-BE3C-4A13-8E62-1E5FC5C999C3}" dt="2019-08-21T09:05:55.605" v="1286" actId="1076"/>
          <ac:spMkLst>
            <pc:docMk/>
            <pc:sldMk cId="726647943" sldId="265"/>
            <ac:spMk id="2" creationId="{9255906F-5DD8-40FC-B71E-811D0429E3B0}"/>
          </ac:spMkLst>
        </pc:spChg>
        <pc:spChg chg="del">
          <ac:chgData name="ivan.cuzic1@skole.hr" userId="df63c021-0675-4d8c-a9d6-36d6c01b34a5" providerId="ADAL" clId="{31755CA1-BE3C-4A13-8E62-1E5FC5C999C3}" dt="2019-08-21T09:03:06.502" v="1224"/>
          <ac:spMkLst>
            <pc:docMk/>
            <pc:sldMk cId="726647943" sldId="265"/>
            <ac:spMk id="3" creationId="{E4BB2376-349A-42A3-AC2A-872B303F5218}"/>
          </ac:spMkLst>
        </pc:spChg>
        <pc:spChg chg="add del">
          <ac:chgData name="ivan.cuzic1@skole.hr" userId="df63c021-0675-4d8c-a9d6-36d6c01b34a5" providerId="ADAL" clId="{31755CA1-BE3C-4A13-8E62-1E5FC5C999C3}" dt="2019-08-21T09:03:49.719" v="1242" actId="26606"/>
          <ac:spMkLst>
            <pc:docMk/>
            <pc:sldMk cId="726647943" sldId="265"/>
            <ac:spMk id="10" creationId="{1DB7C82F-AB7E-4F0C-B829-FA1B9C415180}"/>
          </ac:spMkLst>
        </pc:spChg>
        <pc:spChg chg="add mod">
          <ac:chgData name="ivan.cuzic1@skole.hr" userId="df63c021-0675-4d8c-a9d6-36d6c01b34a5" providerId="ADAL" clId="{31755CA1-BE3C-4A13-8E62-1E5FC5C999C3}" dt="2019-08-21T09:06:08.542" v="1289" actId="1076"/>
          <ac:spMkLst>
            <pc:docMk/>
            <pc:sldMk cId="726647943" sldId="265"/>
            <ac:spMk id="14" creationId="{51C4DDAA-24C9-42C6-9E79-31FA960A2961}"/>
          </ac:spMkLst>
        </pc:spChg>
        <pc:spChg chg="add del">
          <ac:chgData name="ivan.cuzic1@skole.hr" userId="df63c021-0675-4d8c-a9d6-36d6c01b34a5" providerId="ADAL" clId="{31755CA1-BE3C-4A13-8E62-1E5FC5C999C3}" dt="2019-08-21T09:05:24.934" v="1282" actId="26606"/>
          <ac:spMkLst>
            <pc:docMk/>
            <pc:sldMk cId="726647943" sldId="265"/>
            <ac:spMk id="19" creationId="{AB45A142-4255-493C-8284-5D566C121B10}"/>
          </ac:spMkLst>
        </pc:spChg>
        <pc:spChg chg="add del">
          <ac:chgData name="ivan.cuzic1@skole.hr" userId="df63c021-0675-4d8c-a9d6-36d6c01b34a5" providerId="ADAL" clId="{31755CA1-BE3C-4A13-8E62-1E5FC5C999C3}" dt="2019-08-21T09:05:08.326" v="1277" actId="26606"/>
          <ac:spMkLst>
            <pc:docMk/>
            <pc:sldMk cId="726647943" sldId="265"/>
            <ac:spMk id="26" creationId="{1DB7C82F-AB7E-4F0C-B829-FA1B9C415180}"/>
          </ac:spMkLst>
        </pc:spChg>
        <pc:spChg chg="add del">
          <ac:chgData name="ivan.cuzic1@skole.hr" userId="df63c021-0675-4d8c-a9d6-36d6c01b34a5" providerId="ADAL" clId="{31755CA1-BE3C-4A13-8E62-1E5FC5C999C3}" dt="2019-08-21T09:05:19.763" v="1279" actId="26606"/>
          <ac:spMkLst>
            <pc:docMk/>
            <pc:sldMk cId="726647943" sldId="265"/>
            <ac:spMk id="28" creationId="{BCC55ACC-A2F6-403C-A3A4-D59B3734D45F}"/>
          </ac:spMkLst>
        </pc:spChg>
        <pc:spChg chg="add del">
          <ac:chgData name="ivan.cuzic1@skole.hr" userId="df63c021-0675-4d8c-a9d6-36d6c01b34a5" providerId="ADAL" clId="{31755CA1-BE3C-4A13-8E62-1E5FC5C999C3}" dt="2019-08-21T09:05:24.903" v="1281" actId="26606"/>
          <ac:spMkLst>
            <pc:docMk/>
            <pc:sldMk cId="726647943" sldId="265"/>
            <ac:spMk id="30" creationId="{AB45A142-4255-493C-8284-5D566C121B10}"/>
          </ac:spMkLst>
        </pc:spChg>
        <pc:spChg chg="add">
          <ac:chgData name="ivan.cuzic1@skole.hr" userId="df63c021-0675-4d8c-a9d6-36d6c01b34a5" providerId="ADAL" clId="{31755CA1-BE3C-4A13-8E62-1E5FC5C999C3}" dt="2019-08-21T09:05:24.934" v="1282" actId="26606"/>
          <ac:spMkLst>
            <pc:docMk/>
            <pc:sldMk cId="726647943" sldId="265"/>
            <ac:spMk id="33" creationId="{1DB7C82F-AB7E-4F0C-B829-FA1B9C415180}"/>
          </ac:spMkLst>
        </pc:spChg>
        <pc:picChg chg="add mod">
          <ac:chgData name="ivan.cuzic1@skole.hr" userId="df63c021-0675-4d8c-a9d6-36d6c01b34a5" providerId="ADAL" clId="{31755CA1-BE3C-4A13-8E62-1E5FC5C999C3}" dt="2019-08-21T09:05:24.934" v="1282" actId="26606"/>
          <ac:picMkLst>
            <pc:docMk/>
            <pc:sldMk cId="726647943" sldId="265"/>
            <ac:picMk id="5" creationId="{170F5A6C-2542-467F-A51F-9758BEA01577}"/>
          </ac:picMkLst>
        </pc:picChg>
        <pc:cxnChg chg="add del">
          <ac:chgData name="ivan.cuzic1@skole.hr" userId="df63c021-0675-4d8c-a9d6-36d6c01b34a5" providerId="ADAL" clId="{31755CA1-BE3C-4A13-8E62-1E5FC5C999C3}" dt="2019-08-21T09:05:24.934" v="1282" actId="26606"/>
          <ac:cxnSpMkLst>
            <pc:docMk/>
            <pc:sldMk cId="726647943" sldId="265"/>
            <ac:cxnSpMk id="21" creationId="{38FB9660-F42F-4313-BBC4-47C007FE484C}"/>
          </ac:cxnSpMkLst>
        </pc:cxnChg>
        <pc:cxnChg chg="add del">
          <ac:chgData name="ivan.cuzic1@skole.hr" userId="df63c021-0675-4d8c-a9d6-36d6c01b34a5" providerId="ADAL" clId="{31755CA1-BE3C-4A13-8E62-1E5FC5C999C3}" dt="2019-08-21T09:05:24.903" v="1281" actId="26606"/>
          <ac:cxnSpMkLst>
            <pc:docMk/>
            <pc:sldMk cId="726647943" sldId="265"/>
            <ac:cxnSpMk id="31" creationId="{38FB9660-F42F-4313-BBC4-47C007FE484C}"/>
          </ac:cxnSpMkLst>
        </pc:cxnChg>
      </pc:sldChg>
      <pc:sldChg chg="addSp delSp modSp add mod setBg modNotesTx">
        <pc:chgData name="ivan.cuzic1@skole.hr" userId="df63c021-0675-4d8c-a9d6-36d6c01b34a5" providerId="ADAL" clId="{31755CA1-BE3C-4A13-8E62-1E5FC5C999C3}" dt="2019-08-21T09:48:24.342" v="1532" actId="14100"/>
        <pc:sldMkLst>
          <pc:docMk/>
          <pc:sldMk cId="633915741" sldId="266"/>
        </pc:sldMkLst>
        <pc:spChg chg="mod">
          <ac:chgData name="ivan.cuzic1@skole.hr" userId="df63c021-0675-4d8c-a9d6-36d6c01b34a5" providerId="ADAL" clId="{31755CA1-BE3C-4A13-8E62-1E5FC5C999C3}" dt="2019-08-21T09:47:53.015" v="1505" actId="1076"/>
          <ac:spMkLst>
            <pc:docMk/>
            <pc:sldMk cId="633915741" sldId="266"/>
            <ac:spMk id="2" creationId="{8A74AA90-26DB-4142-BC0D-F1D30EF6F66A}"/>
          </ac:spMkLst>
        </pc:spChg>
        <pc:spChg chg="del">
          <ac:chgData name="ivan.cuzic1@skole.hr" userId="df63c021-0675-4d8c-a9d6-36d6c01b34a5" providerId="ADAL" clId="{31755CA1-BE3C-4A13-8E62-1E5FC5C999C3}" dt="2019-08-21T09:46:39.315" v="1452"/>
          <ac:spMkLst>
            <pc:docMk/>
            <pc:sldMk cId="633915741" sldId="266"/>
            <ac:spMk id="3" creationId="{0D7A08C4-1222-46C9-AC29-6E0FA028EA79}"/>
          </ac:spMkLst>
        </pc:spChg>
        <pc:spChg chg="add mod">
          <ac:chgData name="ivan.cuzic1@skole.hr" userId="df63c021-0675-4d8c-a9d6-36d6c01b34a5" providerId="ADAL" clId="{31755CA1-BE3C-4A13-8E62-1E5FC5C999C3}" dt="2019-08-21T09:48:24.342" v="1532" actId="14100"/>
          <ac:spMkLst>
            <pc:docMk/>
            <pc:sldMk cId="633915741" sldId="266"/>
            <ac:spMk id="9" creationId="{CCB36D45-F52C-4677-8B2C-8D47CBA91D49}"/>
          </ac:spMkLst>
        </pc:spChg>
        <pc:spChg chg="add">
          <ac:chgData name="ivan.cuzic1@skole.hr" userId="df63c021-0675-4d8c-a9d6-36d6c01b34a5" providerId="ADAL" clId="{31755CA1-BE3C-4A13-8E62-1E5FC5C999C3}" dt="2019-08-21T09:46:48.674" v="1455" actId="26606"/>
          <ac:spMkLst>
            <pc:docMk/>
            <pc:sldMk cId="633915741" sldId="266"/>
            <ac:spMk id="12" creationId="{73DE2CFE-42F2-48F0-8706-5264E012B10C}"/>
          </ac:spMkLst>
        </pc:spChg>
        <pc:picChg chg="add mod">
          <ac:chgData name="ivan.cuzic1@skole.hr" userId="df63c021-0675-4d8c-a9d6-36d6c01b34a5" providerId="ADAL" clId="{31755CA1-BE3C-4A13-8E62-1E5FC5C999C3}" dt="2019-08-21T09:46:48.674" v="1455" actId="26606"/>
          <ac:picMkLst>
            <pc:docMk/>
            <pc:sldMk cId="633915741" sldId="266"/>
            <ac:picMk id="5" creationId="{064944F2-2E9C-4D4E-86E4-D993C71A3F35}"/>
          </ac:picMkLst>
        </pc:picChg>
      </pc:sldChg>
      <pc:sldChg chg="addSp delSp modSp add mod setBg">
        <pc:chgData name="ivan.cuzic1@skole.hr" userId="df63c021-0675-4d8c-a9d6-36d6c01b34a5" providerId="ADAL" clId="{31755CA1-BE3C-4A13-8E62-1E5FC5C999C3}" dt="2019-08-21T09:45:43.004" v="1435" actId="1076"/>
        <pc:sldMkLst>
          <pc:docMk/>
          <pc:sldMk cId="4080363895" sldId="267"/>
        </pc:sldMkLst>
        <pc:spChg chg="mod">
          <ac:chgData name="ivan.cuzic1@skole.hr" userId="df63c021-0675-4d8c-a9d6-36d6c01b34a5" providerId="ADAL" clId="{31755CA1-BE3C-4A13-8E62-1E5FC5C999C3}" dt="2019-08-21T09:45:25.645" v="1433" actId="26606"/>
          <ac:spMkLst>
            <pc:docMk/>
            <pc:sldMk cId="4080363895" sldId="267"/>
            <ac:spMk id="2" creationId="{CF899DCF-3CD3-466F-95AA-EF9C7FA7BED3}"/>
          </ac:spMkLst>
        </pc:spChg>
        <pc:spChg chg="del mod">
          <ac:chgData name="ivan.cuzic1@skole.hr" userId="df63c021-0675-4d8c-a9d6-36d6c01b34a5" providerId="ADAL" clId="{31755CA1-BE3C-4A13-8E62-1E5FC5C999C3}" dt="2019-08-21T09:45:25.645" v="1433" actId="26606"/>
          <ac:spMkLst>
            <pc:docMk/>
            <pc:sldMk cId="4080363895" sldId="267"/>
            <ac:spMk id="3" creationId="{ABE47AF9-62EE-420D-86DA-B64BFD524A22}"/>
          </ac:spMkLst>
        </pc:spChg>
        <pc:spChg chg="add">
          <ac:chgData name="ivan.cuzic1@skole.hr" userId="df63c021-0675-4d8c-a9d6-36d6c01b34a5" providerId="ADAL" clId="{31755CA1-BE3C-4A13-8E62-1E5FC5C999C3}" dt="2019-08-21T09:45:25.645" v="1433" actId="26606"/>
          <ac:spMkLst>
            <pc:docMk/>
            <pc:sldMk cId="4080363895" sldId="267"/>
            <ac:spMk id="10" creationId="{42285737-90EE-47DC-AC80-8AE156B11969}"/>
          </ac:spMkLst>
        </pc:spChg>
        <pc:grpChg chg="add">
          <ac:chgData name="ivan.cuzic1@skole.hr" userId="df63c021-0675-4d8c-a9d6-36d6c01b34a5" providerId="ADAL" clId="{31755CA1-BE3C-4A13-8E62-1E5FC5C999C3}" dt="2019-08-21T09:45:25.645" v="1433" actId="26606"/>
          <ac:grpSpMkLst>
            <pc:docMk/>
            <pc:sldMk cId="4080363895" sldId="267"/>
            <ac:grpSpMk id="12" creationId="{B57BDC17-F1B3-455F-BBF1-680AA1F25C06}"/>
          </ac:grpSpMkLst>
        </pc:grpChg>
        <pc:graphicFrameChg chg="add mod">
          <ac:chgData name="ivan.cuzic1@skole.hr" userId="df63c021-0675-4d8c-a9d6-36d6c01b34a5" providerId="ADAL" clId="{31755CA1-BE3C-4A13-8E62-1E5FC5C999C3}" dt="2019-08-21T09:45:43.004" v="1435" actId="1076"/>
          <ac:graphicFrameMkLst>
            <pc:docMk/>
            <pc:sldMk cId="4080363895" sldId="267"/>
            <ac:graphicFrameMk id="5" creationId="{8C7BE35F-A2B7-42C5-8D79-6F5FFEB77A10}"/>
          </ac:graphicFrameMkLst>
        </pc:graphicFrameChg>
      </pc:sldChg>
      <pc:sldChg chg="addSp delSp modSp add mod setBg setClrOvrMap">
        <pc:chgData name="ivan.cuzic1@skole.hr" userId="df63c021-0675-4d8c-a9d6-36d6c01b34a5" providerId="ADAL" clId="{31755CA1-BE3C-4A13-8E62-1E5FC5C999C3}" dt="2019-08-21T09:52:52.083" v="1669" actId="1076"/>
        <pc:sldMkLst>
          <pc:docMk/>
          <pc:sldMk cId="1469096879" sldId="268"/>
        </pc:sldMkLst>
        <pc:spChg chg="mod">
          <ac:chgData name="ivan.cuzic1@skole.hr" userId="df63c021-0675-4d8c-a9d6-36d6c01b34a5" providerId="ADAL" clId="{31755CA1-BE3C-4A13-8E62-1E5FC5C999C3}" dt="2019-08-21T09:52:52.083" v="1669" actId="1076"/>
          <ac:spMkLst>
            <pc:docMk/>
            <pc:sldMk cId="1469096879" sldId="268"/>
            <ac:spMk id="2" creationId="{B3C786EE-185F-4CAB-8E65-3A9BA59E0540}"/>
          </ac:spMkLst>
        </pc:spChg>
        <pc:spChg chg="del">
          <ac:chgData name="ivan.cuzic1@skole.hr" userId="df63c021-0675-4d8c-a9d6-36d6c01b34a5" providerId="ADAL" clId="{31755CA1-BE3C-4A13-8E62-1E5FC5C999C3}" dt="2019-08-21T09:48:55.232" v="1562"/>
          <ac:spMkLst>
            <pc:docMk/>
            <pc:sldMk cId="1469096879" sldId="268"/>
            <ac:spMk id="3" creationId="{AFA7FEA7-5B4E-4CD5-82FD-0C66DB5B81FF}"/>
          </ac:spMkLst>
        </pc:spChg>
        <pc:spChg chg="add mod">
          <ac:chgData name="ivan.cuzic1@skole.hr" userId="df63c021-0675-4d8c-a9d6-36d6c01b34a5" providerId="ADAL" clId="{31755CA1-BE3C-4A13-8E62-1E5FC5C999C3}" dt="2019-08-21T09:52:10.006" v="1665" actId="14100"/>
          <ac:spMkLst>
            <pc:docMk/>
            <pc:sldMk cId="1469096879" sldId="268"/>
            <ac:spMk id="9" creationId="{06639B12-48D1-4C51-90D7-CEC59F6AB781}"/>
          </ac:spMkLst>
        </pc:spChg>
        <pc:spChg chg="add">
          <ac:chgData name="ivan.cuzic1@skole.hr" userId="df63c021-0675-4d8c-a9d6-36d6c01b34a5" providerId="ADAL" clId="{31755CA1-BE3C-4A13-8E62-1E5FC5C999C3}" dt="2019-08-21T09:51:35.648" v="1660" actId="26606"/>
          <ac:spMkLst>
            <pc:docMk/>
            <pc:sldMk cId="1469096879" sldId="268"/>
            <ac:spMk id="14" creationId="{867D4867-5BA7-4462-B2F6-A23F4A622AA7}"/>
          </ac:spMkLst>
        </pc:spChg>
        <pc:picChg chg="add mod">
          <ac:chgData name="ivan.cuzic1@skole.hr" userId="df63c021-0675-4d8c-a9d6-36d6c01b34a5" providerId="ADAL" clId="{31755CA1-BE3C-4A13-8E62-1E5FC5C999C3}" dt="2019-08-21T09:51:38.070" v="1661" actId="1076"/>
          <ac:picMkLst>
            <pc:docMk/>
            <pc:sldMk cId="1469096879" sldId="268"/>
            <ac:picMk id="5" creationId="{26DC9279-C681-43A4-A338-E8A50F80E674}"/>
          </ac:picMkLst>
        </pc:picChg>
      </pc:sldChg>
      <pc:sldChg chg="addSp delSp modSp add mod setBg modNotesTx">
        <pc:chgData name="ivan.cuzic1@skole.hr" userId="df63c021-0675-4d8c-a9d6-36d6c01b34a5" providerId="ADAL" clId="{31755CA1-BE3C-4A13-8E62-1E5FC5C999C3}" dt="2019-08-25T08:03:47.268" v="1780" actId="26606"/>
        <pc:sldMkLst>
          <pc:docMk/>
          <pc:sldMk cId="2533314448" sldId="269"/>
        </pc:sldMkLst>
        <pc:spChg chg="mod ord">
          <ac:chgData name="ivan.cuzic1@skole.hr" userId="df63c021-0675-4d8c-a9d6-36d6c01b34a5" providerId="ADAL" clId="{31755CA1-BE3C-4A13-8E62-1E5FC5C999C3}" dt="2019-08-25T08:03:47.268" v="1780" actId="26606"/>
          <ac:spMkLst>
            <pc:docMk/>
            <pc:sldMk cId="2533314448" sldId="269"/>
            <ac:spMk id="2" creationId="{1051697C-587F-46AB-87BC-443CB43C3F46}"/>
          </ac:spMkLst>
        </pc:spChg>
        <pc:spChg chg="del">
          <ac:chgData name="ivan.cuzic1@skole.hr" userId="df63c021-0675-4d8c-a9d6-36d6c01b34a5" providerId="ADAL" clId="{31755CA1-BE3C-4A13-8E62-1E5FC5C999C3}" dt="2019-08-25T08:01:49.209" v="1762"/>
          <ac:spMkLst>
            <pc:docMk/>
            <pc:sldMk cId="2533314448" sldId="269"/>
            <ac:spMk id="3" creationId="{9BC894DA-1F2A-4893-BB48-2BBE9D835463}"/>
          </ac:spMkLst>
        </pc:spChg>
        <pc:spChg chg="add del">
          <ac:chgData name="ivan.cuzic1@skole.hr" userId="df63c021-0675-4d8c-a9d6-36d6c01b34a5" providerId="ADAL" clId="{31755CA1-BE3C-4A13-8E62-1E5FC5C999C3}" dt="2019-08-25T08:02:42.223" v="1776" actId="26606"/>
          <ac:spMkLst>
            <pc:docMk/>
            <pc:sldMk cId="2533314448" sldId="269"/>
            <ac:spMk id="10" creationId="{37C89E4B-3C9F-44B9-8B86-D9E3D112D8EC}"/>
          </ac:spMkLst>
        </pc:spChg>
        <pc:spChg chg="add del">
          <ac:chgData name="ivan.cuzic1@skole.hr" userId="df63c021-0675-4d8c-a9d6-36d6c01b34a5" providerId="ADAL" clId="{31755CA1-BE3C-4A13-8E62-1E5FC5C999C3}" dt="2019-08-25T08:03:24.768" v="1778" actId="26606"/>
          <ac:spMkLst>
            <pc:docMk/>
            <pc:sldMk cId="2533314448" sldId="269"/>
            <ac:spMk id="19" creationId="{A4AC5506-6312-4701-8D3C-40187889A947}"/>
          </ac:spMkLst>
        </pc:spChg>
        <pc:spChg chg="add del">
          <ac:chgData name="ivan.cuzic1@skole.hr" userId="df63c021-0675-4d8c-a9d6-36d6c01b34a5" providerId="ADAL" clId="{31755CA1-BE3C-4A13-8E62-1E5FC5C999C3}" dt="2019-08-25T08:03:32.956" v="1779"/>
          <ac:spMkLst>
            <pc:docMk/>
            <pc:sldMk cId="2533314448" sldId="269"/>
            <ac:spMk id="23" creationId="{A322D8C7-122E-4385-BECF-61FAEA637DD4}"/>
          </ac:spMkLst>
        </pc:spChg>
        <pc:picChg chg="add mod ord">
          <ac:chgData name="ivan.cuzic1@skole.hr" userId="df63c021-0675-4d8c-a9d6-36d6c01b34a5" providerId="ADAL" clId="{31755CA1-BE3C-4A13-8E62-1E5FC5C999C3}" dt="2019-08-25T08:03:47.268" v="1780" actId="26606"/>
          <ac:picMkLst>
            <pc:docMk/>
            <pc:sldMk cId="2533314448" sldId="269"/>
            <ac:picMk id="5" creationId="{E3B43BCF-B67B-4D03-B157-A3E54CEE890C}"/>
          </ac:picMkLst>
        </pc:picChg>
        <pc:cxnChg chg="add del">
          <ac:chgData name="ivan.cuzic1@skole.hr" userId="df63c021-0675-4d8c-a9d6-36d6c01b34a5" providerId="ADAL" clId="{31755CA1-BE3C-4A13-8E62-1E5FC5C999C3}" dt="2019-08-25T08:02:42.223" v="1776" actId="26606"/>
          <ac:cxnSpMkLst>
            <pc:docMk/>
            <pc:sldMk cId="2533314448" sldId="269"/>
            <ac:cxnSpMk id="12" creationId="{AA2EAA10-076F-46BD-8F0F-B9A2FB77A85C}"/>
          </ac:cxnSpMkLst>
        </pc:cxnChg>
        <pc:cxnChg chg="add del">
          <ac:chgData name="ivan.cuzic1@skole.hr" userId="df63c021-0675-4d8c-a9d6-36d6c01b34a5" providerId="ADAL" clId="{31755CA1-BE3C-4A13-8E62-1E5FC5C999C3}" dt="2019-08-25T08:02:42.223" v="1776" actId="26606"/>
          <ac:cxnSpMkLst>
            <pc:docMk/>
            <pc:sldMk cId="2533314448" sldId="269"/>
            <ac:cxnSpMk id="14" creationId="{D891E407-403B-4764-86C9-33A56D3BCAA3}"/>
          </ac:cxnSpMkLst>
        </pc:cxnChg>
      </pc:sldChg>
      <pc:sldChg chg="addSp delSp modSp add mod setBg setClrOvrMap modNotesTx">
        <pc:chgData name="ivan.cuzic1@skole.hr" userId="df63c021-0675-4d8c-a9d6-36d6c01b34a5" providerId="ADAL" clId="{31755CA1-BE3C-4A13-8E62-1E5FC5C999C3}" dt="2019-08-25T08:06:01.013" v="1813" actId="26606"/>
        <pc:sldMkLst>
          <pc:docMk/>
          <pc:sldMk cId="1563824712" sldId="270"/>
        </pc:sldMkLst>
        <pc:spChg chg="mod">
          <ac:chgData name="ivan.cuzic1@skole.hr" userId="df63c021-0675-4d8c-a9d6-36d6c01b34a5" providerId="ADAL" clId="{31755CA1-BE3C-4A13-8E62-1E5FC5C999C3}" dt="2019-08-25T08:06:01.013" v="1813" actId="26606"/>
          <ac:spMkLst>
            <pc:docMk/>
            <pc:sldMk cId="1563824712" sldId="270"/>
            <ac:spMk id="2" creationId="{765DAC33-1353-4710-AE43-317D38DD78A5}"/>
          </ac:spMkLst>
        </pc:spChg>
        <pc:spChg chg="del">
          <ac:chgData name="ivan.cuzic1@skole.hr" userId="df63c021-0675-4d8c-a9d6-36d6c01b34a5" providerId="ADAL" clId="{31755CA1-BE3C-4A13-8E62-1E5FC5C999C3}" dt="2019-08-21T09:56:28.606" v="1693"/>
          <ac:spMkLst>
            <pc:docMk/>
            <pc:sldMk cId="1563824712" sldId="270"/>
            <ac:spMk id="3" creationId="{0238E92E-7F47-41CB-AA84-1E67273C3C98}"/>
          </ac:spMkLst>
        </pc:spChg>
        <pc:spChg chg="add del">
          <ac:chgData name="ivan.cuzic1@skole.hr" userId="df63c021-0675-4d8c-a9d6-36d6c01b34a5" providerId="ADAL" clId="{31755CA1-BE3C-4A13-8E62-1E5FC5C999C3}" dt="2019-08-25T08:05:56.685" v="1812"/>
          <ac:spMkLst>
            <pc:docMk/>
            <pc:sldMk cId="1563824712" sldId="270"/>
            <ac:spMk id="9" creationId="{7B650EA2-CBC5-48BC-A620-568311757A84}"/>
          </ac:spMkLst>
        </pc:spChg>
        <pc:spChg chg="add del">
          <ac:chgData name="ivan.cuzic1@skole.hr" userId="df63c021-0675-4d8c-a9d6-36d6c01b34a5" providerId="ADAL" clId="{31755CA1-BE3C-4A13-8E62-1E5FC5C999C3}" dt="2019-08-25T08:06:01.013" v="1813" actId="26606"/>
          <ac:spMkLst>
            <pc:docMk/>
            <pc:sldMk cId="1563824712" sldId="270"/>
            <ac:spMk id="12" creationId="{CF62D2A7-8207-488C-9F46-316BA81A16C8}"/>
          </ac:spMkLst>
        </pc:spChg>
        <pc:spChg chg="add">
          <ac:chgData name="ivan.cuzic1@skole.hr" userId="df63c021-0675-4d8c-a9d6-36d6c01b34a5" providerId="ADAL" clId="{31755CA1-BE3C-4A13-8E62-1E5FC5C999C3}" dt="2019-08-25T08:06:01.013" v="1813" actId="26606"/>
          <ac:spMkLst>
            <pc:docMk/>
            <pc:sldMk cId="1563824712" sldId="270"/>
            <ac:spMk id="17" creationId="{1DB7C82F-AB7E-4F0C-B829-FA1B9C415180}"/>
          </ac:spMkLst>
        </pc:spChg>
        <pc:picChg chg="add mod">
          <ac:chgData name="ivan.cuzic1@skole.hr" userId="df63c021-0675-4d8c-a9d6-36d6c01b34a5" providerId="ADAL" clId="{31755CA1-BE3C-4A13-8E62-1E5FC5C999C3}" dt="2019-08-25T08:06:01.013" v="1813" actId="26606"/>
          <ac:picMkLst>
            <pc:docMk/>
            <pc:sldMk cId="1563824712" sldId="270"/>
            <ac:picMk id="5" creationId="{6F27D339-3251-4A2A-8395-854F4F895551}"/>
          </ac:picMkLst>
        </pc:picChg>
      </pc:sldChg>
      <pc:sldChg chg="addSp delSp modSp add mod setBg setClrOvrMap modNotesTx">
        <pc:chgData name="ivan.cuzic1@skole.hr" userId="df63c021-0675-4d8c-a9d6-36d6c01b34a5" providerId="ADAL" clId="{31755CA1-BE3C-4A13-8E62-1E5FC5C999C3}" dt="2019-08-25T08:08:17.320" v="1899" actId="20577"/>
        <pc:sldMkLst>
          <pc:docMk/>
          <pc:sldMk cId="3783970432" sldId="271"/>
        </pc:sldMkLst>
        <pc:spChg chg="mod">
          <ac:chgData name="ivan.cuzic1@skole.hr" userId="df63c021-0675-4d8c-a9d6-36d6c01b34a5" providerId="ADAL" clId="{31755CA1-BE3C-4A13-8E62-1E5FC5C999C3}" dt="2019-08-25T08:07:24.635" v="1818" actId="26606"/>
          <ac:spMkLst>
            <pc:docMk/>
            <pc:sldMk cId="3783970432" sldId="271"/>
            <ac:spMk id="2" creationId="{36BDC48A-E13B-472A-962E-4BEF1D072B0B}"/>
          </ac:spMkLst>
        </pc:spChg>
        <pc:spChg chg="del">
          <ac:chgData name="ivan.cuzic1@skole.hr" userId="df63c021-0675-4d8c-a9d6-36d6c01b34a5" providerId="ADAL" clId="{31755CA1-BE3C-4A13-8E62-1E5FC5C999C3}" dt="2019-08-21T09:57:03.136" v="1711"/>
          <ac:spMkLst>
            <pc:docMk/>
            <pc:sldMk cId="3783970432" sldId="271"/>
            <ac:spMk id="3" creationId="{DD244AF6-FC09-47F4-92A3-AFA63BA41665}"/>
          </ac:spMkLst>
        </pc:spChg>
        <pc:spChg chg="add del">
          <ac:chgData name="ivan.cuzic1@skole.hr" userId="df63c021-0675-4d8c-a9d6-36d6c01b34a5" providerId="ADAL" clId="{31755CA1-BE3C-4A13-8E62-1E5FC5C999C3}" dt="2019-08-25T08:07:21.838" v="1815" actId="26606"/>
          <ac:spMkLst>
            <pc:docMk/>
            <pc:sldMk cId="3783970432" sldId="271"/>
            <ac:spMk id="12" creationId="{823AC064-BC96-4F32-8AE1-B2FD38754823}"/>
          </ac:spMkLst>
        </pc:spChg>
        <pc:spChg chg="add del">
          <ac:chgData name="ivan.cuzic1@skole.hr" userId="df63c021-0675-4d8c-a9d6-36d6c01b34a5" providerId="ADAL" clId="{31755CA1-BE3C-4A13-8E62-1E5FC5C999C3}" dt="2019-08-25T08:07:24.604" v="1817" actId="26606"/>
          <ac:spMkLst>
            <pc:docMk/>
            <pc:sldMk cId="3783970432" sldId="271"/>
            <ac:spMk id="18" creationId="{E4EE7214-AC05-465E-A501-65AA04EF5E1A}"/>
          </ac:spMkLst>
        </pc:spChg>
        <pc:spChg chg="add del">
          <ac:chgData name="ivan.cuzic1@skole.hr" userId="df63c021-0675-4d8c-a9d6-36d6c01b34a5" providerId="ADAL" clId="{31755CA1-BE3C-4A13-8E62-1E5FC5C999C3}" dt="2019-08-25T08:07:24.604" v="1817" actId="26606"/>
          <ac:spMkLst>
            <pc:docMk/>
            <pc:sldMk cId="3783970432" sldId="271"/>
            <ac:spMk id="19" creationId="{0C526D66-3621-4347-B1EF-342CBF4DB9C1}"/>
          </ac:spMkLst>
        </pc:spChg>
        <pc:spChg chg="add del">
          <ac:chgData name="ivan.cuzic1@skole.hr" userId="df63c021-0675-4d8c-a9d6-36d6c01b34a5" providerId="ADAL" clId="{31755CA1-BE3C-4A13-8E62-1E5FC5C999C3}" dt="2019-08-25T08:07:24.604" v="1817" actId="26606"/>
          <ac:spMkLst>
            <pc:docMk/>
            <pc:sldMk cId="3783970432" sldId="271"/>
            <ac:spMk id="20" creationId="{0193166D-DDF1-4F9A-A786-A7AEF5375C06}"/>
          </ac:spMkLst>
        </pc:spChg>
        <pc:spChg chg="add del">
          <ac:chgData name="ivan.cuzic1@skole.hr" userId="df63c021-0675-4d8c-a9d6-36d6c01b34a5" providerId="ADAL" clId="{31755CA1-BE3C-4A13-8E62-1E5FC5C999C3}" dt="2019-08-25T08:07:24.604" v="1817" actId="26606"/>
          <ac:spMkLst>
            <pc:docMk/>
            <pc:sldMk cId="3783970432" sldId="271"/>
            <ac:spMk id="21" creationId="{8A177BCC-4208-4795-8572-4D623BA1E2A0}"/>
          </ac:spMkLst>
        </pc:spChg>
        <pc:spChg chg="add">
          <ac:chgData name="ivan.cuzic1@skole.hr" userId="df63c021-0675-4d8c-a9d6-36d6c01b34a5" providerId="ADAL" clId="{31755CA1-BE3C-4A13-8E62-1E5FC5C999C3}" dt="2019-08-25T08:07:24.635" v="1818" actId="26606"/>
          <ac:spMkLst>
            <pc:docMk/>
            <pc:sldMk cId="3783970432" sldId="271"/>
            <ac:spMk id="23" creationId="{823AC064-BC96-4F32-8AE1-B2FD38754823}"/>
          </ac:spMkLst>
        </pc:spChg>
        <pc:picChg chg="add mod ord">
          <ac:chgData name="ivan.cuzic1@skole.hr" userId="df63c021-0675-4d8c-a9d6-36d6c01b34a5" providerId="ADAL" clId="{31755CA1-BE3C-4A13-8E62-1E5FC5C999C3}" dt="2019-08-25T08:07:24.635" v="1818" actId="26606"/>
          <ac:picMkLst>
            <pc:docMk/>
            <pc:sldMk cId="3783970432" sldId="271"/>
            <ac:picMk id="5" creationId="{A6203EF0-D109-4AA1-A91E-DCD232825C07}"/>
          </ac:picMkLst>
        </pc:picChg>
        <pc:picChg chg="add mod">
          <ac:chgData name="ivan.cuzic1@skole.hr" userId="df63c021-0675-4d8c-a9d6-36d6c01b34a5" providerId="ADAL" clId="{31755CA1-BE3C-4A13-8E62-1E5FC5C999C3}" dt="2019-08-25T08:07:24.635" v="1818" actId="26606"/>
          <ac:picMkLst>
            <pc:docMk/>
            <pc:sldMk cId="3783970432" sldId="271"/>
            <ac:picMk id="7" creationId="{A8E269F5-6E63-4397-A92A-CBF37B063D17}"/>
          </ac:picMkLst>
        </pc:picChg>
        <pc:cxnChg chg="add del">
          <ac:chgData name="ivan.cuzic1@skole.hr" userId="df63c021-0675-4d8c-a9d6-36d6c01b34a5" providerId="ADAL" clId="{31755CA1-BE3C-4A13-8E62-1E5FC5C999C3}" dt="2019-08-25T08:07:21.838" v="1815" actId="26606"/>
          <ac:cxnSpMkLst>
            <pc:docMk/>
            <pc:sldMk cId="3783970432" sldId="271"/>
            <ac:cxnSpMk id="14" creationId="{7E7C77BC-7138-40B1-A15B-20F57A494629}"/>
          </ac:cxnSpMkLst>
        </pc:cxnChg>
        <pc:cxnChg chg="add del">
          <ac:chgData name="ivan.cuzic1@skole.hr" userId="df63c021-0675-4d8c-a9d6-36d6c01b34a5" providerId="ADAL" clId="{31755CA1-BE3C-4A13-8E62-1E5FC5C999C3}" dt="2019-08-25T08:07:21.838" v="1815" actId="26606"/>
          <ac:cxnSpMkLst>
            <pc:docMk/>
            <pc:sldMk cId="3783970432" sldId="271"/>
            <ac:cxnSpMk id="16" creationId="{DB146403-F3D6-484B-B2ED-97F9565D0370}"/>
          </ac:cxnSpMkLst>
        </pc:cxnChg>
        <pc:cxnChg chg="add">
          <ac:chgData name="ivan.cuzic1@skole.hr" userId="df63c021-0675-4d8c-a9d6-36d6c01b34a5" providerId="ADAL" clId="{31755CA1-BE3C-4A13-8E62-1E5FC5C999C3}" dt="2019-08-25T08:07:24.635" v="1818" actId="26606"/>
          <ac:cxnSpMkLst>
            <pc:docMk/>
            <pc:sldMk cId="3783970432" sldId="271"/>
            <ac:cxnSpMk id="24" creationId="{7E7C77BC-7138-40B1-A15B-20F57A494629}"/>
          </ac:cxnSpMkLst>
        </pc:cxnChg>
        <pc:cxnChg chg="add">
          <ac:chgData name="ivan.cuzic1@skole.hr" userId="df63c021-0675-4d8c-a9d6-36d6c01b34a5" providerId="ADAL" clId="{31755CA1-BE3C-4A13-8E62-1E5FC5C999C3}" dt="2019-08-25T08:07:24.635" v="1818" actId="26606"/>
          <ac:cxnSpMkLst>
            <pc:docMk/>
            <pc:sldMk cId="3783970432" sldId="271"/>
            <ac:cxnSpMk id="25" creationId="{DB146403-F3D6-484B-B2ED-97F9565D0370}"/>
          </ac:cxnSpMkLst>
        </pc:cxnChg>
      </pc:sldChg>
      <pc:sldChg chg="addSp delSp modSp add mod setBg setClrOvrMap modNotesTx">
        <pc:chgData name="ivan.cuzic1@skole.hr" userId="df63c021-0675-4d8c-a9d6-36d6c01b34a5" providerId="ADAL" clId="{31755CA1-BE3C-4A13-8E62-1E5FC5C999C3}" dt="2019-08-25T08:22:57.179" v="2499" actId="20577"/>
        <pc:sldMkLst>
          <pc:docMk/>
          <pc:sldMk cId="3102075646" sldId="272"/>
        </pc:sldMkLst>
        <pc:spChg chg="mod">
          <ac:chgData name="ivan.cuzic1@skole.hr" userId="df63c021-0675-4d8c-a9d6-36d6c01b34a5" providerId="ADAL" clId="{31755CA1-BE3C-4A13-8E62-1E5FC5C999C3}" dt="2019-08-25T08:22:05.478" v="2424" actId="26606"/>
          <ac:spMkLst>
            <pc:docMk/>
            <pc:sldMk cId="3102075646" sldId="272"/>
            <ac:spMk id="2" creationId="{7D2EA23C-924D-49BC-9C67-A040C6F94036}"/>
          </ac:spMkLst>
        </pc:spChg>
        <pc:spChg chg="del">
          <ac:chgData name="ivan.cuzic1@skole.hr" userId="df63c021-0675-4d8c-a9d6-36d6c01b34a5" providerId="ADAL" clId="{31755CA1-BE3C-4A13-8E62-1E5FC5C999C3}" dt="2019-08-21T09:58:49.617" v="1735"/>
          <ac:spMkLst>
            <pc:docMk/>
            <pc:sldMk cId="3102075646" sldId="272"/>
            <ac:spMk id="3" creationId="{D10C84CB-C607-4D6B-862B-BB2CB3A46D9D}"/>
          </ac:spMkLst>
        </pc:spChg>
        <pc:spChg chg="add">
          <ac:chgData name="ivan.cuzic1@skole.hr" userId="df63c021-0675-4d8c-a9d6-36d6c01b34a5" providerId="ADAL" clId="{31755CA1-BE3C-4A13-8E62-1E5FC5C999C3}" dt="2019-08-25T08:22:05.478" v="2424" actId="26606"/>
          <ac:spMkLst>
            <pc:docMk/>
            <pc:sldMk cId="3102075646" sldId="272"/>
            <ac:spMk id="10" creationId="{1DB7C82F-AB7E-4F0C-B829-FA1B9C415180}"/>
          </ac:spMkLst>
        </pc:spChg>
        <pc:picChg chg="add mod">
          <ac:chgData name="ivan.cuzic1@skole.hr" userId="df63c021-0675-4d8c-a9d6-36d6c01b34a5" providerId="ADAL" clId="{31755CA1-BE3C-4A13-8E62-1E5FC5C999C3}" dt="2019-08-25T08:22:05.478" v="2424" actId="26606"/>
          <ac:picMkLst>
            <pc:docMk/>
            <pc:sldMk cId="3102075646" sldId="272"/>
            <ac:picMk id="5" creationId="{82667C8A-6B62-4A09-B30A-4FCE80D1D1E9}"/>
          </ac:picMkLst>
        </pc:picChg>
      </pc:sldChg>
      <pc:sldChg chg="addSp delSp modSp add mod setBg modNotesTx">
        <pc:chgData name="ivan.cuzic1@skole.hr" userId="df63c021-0675-4d8c-a9d6-36d6c01b34a5" providerId="ADAL" clId="{31755CA1-BE3C-4A13-8E62-1E5FC5C999C3}" dt="2019-08-25T08:26:22.391" v="2634" actId="255"/>
        <pc:sldMkLst>
          <pc:docMk/>
          <pc:sldMk cId="3226569805" sldId="273"/>
        </pc:sldMkLst>
        <pc:spChg chg="mod">
          <ac:chgData name="ivan.cuzic1@skole.hr" userId="df63c021-0675-4d8c-a9d6-36d6c01b34a5" providerId="ADAL" clId="{31755CA1-BE3C-4A13-8E62-1E5FC5C999C3}" dt="2019-08-25T08:23:36.569" v="2500" actId="26606"/>
          <ac:spMkLst>
            <pc:docMk/>
            <pc:sldMk cId="3226569805" sldId="273"/>
            <ac:spMk id="2" creationId="{4B1CC4E0-D8E7-4CC1-A34B-0E5EF368B62E}"/>
          </ac:spMkLst>
        </pc:spChg>
        <pc:spChg chg="del">
          <ac:chgData name="ivan.cuzic1@skole.hr" userId="df63c021-0675-4d8c-a9d6-36d6c01b34a5" providerId="ADAL" clId="{31755CA1-BE3C-4A13-8E62-1E5FC5C999C3}" dt="2019-08-21T09:59:33.553" v="1740"/>
          <ac:spMkLst>
            <pc:docMk/>
            <pc:sldMk cId="3226569805" sldId="273"/>
            <ac:spMk id="3" creationId="{CAF3F9D7-234E-4896-BF93-CDA62D333B0A}"/>
          </ac:spMkLst>
        </pc:spChg>
        <pc:spChg chg="add mod">
          <ac:chgData name="ivan.cuzic1@skole.hr" userId="df63c021-0675-4d8c-a9d6-36d6c01b34a5" providerId="ADAL" clId="{31755CA1-BE3C-4A13-8E62-1E5FC5C999C3}" dt="2019-08-25T08:26:22.391" v="2634" actId="255"/>
          <ac:spMkLst>
            <pc:docMk/>
            <pc:sldMk cId="3226569805" sldId="273"/>
            <ac:spMk id="9" creationId="{9460175F-5544-4942-80B3-E4A336EF0733}"/>
          </ac:spMkLst>
        </pc:spChg>
        <pc:picChg chg="add mod">
          <ac:chgData name="ivan.cuzic1@skole.hr" userId="df63c021-0675-4d8c-a9d6-36d6c01b34a5" providerId="ADAL" clId="{31755CA1-BE3C-4A13-8E62-1E5FC5C999C3}" dt="2019-08-25T08:23:36.569" v="2500" actId="26606"/>
          <ac:picMkLst>
            <pc:docMk/>
            <pc:sldMk cId="3226569805" sldId="273"/>
            <ac:picMk id="5" creationId="{FFF85D22-5721-496E-AB0C-FBCFE8AC96CC}"/>
          </ac:picMkLst>
        </pc:picChg>
        <pc:cxnChg chg="add">
          <ac:chgData name="ivan.cuzic1@skole.hr" userId="df63c021-0675-4d8c-a9d6-36d6c01b34a5" providerId="ADAL" clId="{31755CA1-BE3C-4A13-8E62-1E5FC5C999C3}" dt="2019-08-25T08:23:36.569" v="2500" actId="26606"/>
          <ac:cxnSpMkLst>
            <pc:docMk/>
            <pc:sldMk cId="3226569805" sldId="273"/>
            <ac:cxnSpMk id="12" creationId="{A7F400EE-A8A5-48AF-B4D6-291B52C6F0B0}"/>
          </ac:cxnSpMkLst>
        </pc:cxnChg>
      </pc:sldChg>
      <pc:sldChg chg="addSp delSp modSp add mod setBg setClrOvrMap modNotesTx">
        <pc:chgData name="ivan.cuzic1@skole.hr" userId="df63c021-0675-4d8c-a9d6-36d6c01b34a5" providerId="ADAL" clId="{31755CA1-BE3C-4A13-8E62-1E5FC5C999C3}" dt="2019-08-25T08:33:31.485" v="2776" actId="20577"/>
        <pc:sldMkLst>
          <pc:docMk/>
          <pc:sldMk cId="477374059" sldId="274"/>
        </pc:sldMkLst>
        <pc:spChg chg="mod">
          <ac:chgData name="ivan.cuzic1@skole.hr" userId="df63c021-0675-4d8c-a9d6-36d6c01b34a5" providerId="ADAL" clId="{31755CA1-BE3C-4A13-8E62-1E5FC5C999C3}" dt="2019-08-25T08:33:11.423" v="2774" actId="1076"/>
          <ac:spMkLst>
            <pc:docMk/>
            <pc:sldMk cId="477374059" sldId="274"/>
            <ac:spMk id="2" creationId="{D1444F1E-0404-40E2-8A2A-134FA7F762B5}"/>
          </ac:spMkLst>
        </pc:spChg>
        <pc:spChg chg="del">
          <ac:chgData name="ivan.cuzic1@skole.hr" userId="df63c021-0675-4d8c-a9d6-36d6c01b34a5" providerId="ADAL" clId="{31755CA1-BE3C-4A13-8E62-1E5FC5C999C3}" dt="2019-08-21T10:00:11.223" v="1759"/>
          <ac:spMkLst>
            <pc:docMk/>
            <pc:sldMk cId="477374059" sldId="274"/>
            <ac:spMk id="3" creationId="{6FEDF9B3-2D10-4EB3-A4B0-5B56B5FF2A9E}"/>
          </ac:spMkLst>
        </pc:spChg>
        <pc:spChg chg="add mod">
          <ac:chgData name="ivan.cuzic1@skole.hr" userId="df63c021-0675-4d8c-a9d6-36d6c01b34a5" providerId="ADAL" clId="{31755CA1-BE3C-4A13-8E62-1E5FC5C999C3}" dt="2019-08-25T08:33:15.423" v="2775" actId="1076"/>
          <ac:spMkLst>
            <pc:docMk/>
            <pc:sldMk cId="477374059" sldId="274"/>
            <ac:spMk id="9" creationId="{77CAD1B5-4256-4FFD-82A8-A77FE057B57F}"/>
          </ac:spMkLst>
        </pc:spChg>
        <pc:picChg chg="add mod">
          <ac:chgData name="ivan.cuzic1@skole.hr" userId="df63c021-0675-4d8c-a9d6-36d6c01b34a5" providerId="ADAL" clId="{31755CA1-BE3C-4A13-8E62-1E5FC5C999C3}" dt="2019-08-25T08:33:05.408" v="2773" actId="26606"/>
          <ac:picMkLst>
            <pc:docMk/>
            <pc:sldMk cId="477374059" sldId="274"/>
            <ac:picMk id="5" creationId="{3AF2835D-F83D-4FFE-87D0-420B660FDF2F}"/>
          </ac:picMkLst>
        </pc:picChg>
        <pc:cxnChg chg="add del">
          <ac:chgData name="ivan.cuzic1@skole.hr" userId="df63c021-0675-4d8c-a9d6-36d6c01b34a5" providerId="ADAL" clId="{31755CA1-BE3C-4A13-8E62-1E5FC5C999C3}" dt="2019-08-25T08:33:05.408" v="2773" actId="26606"/>
          <ac:cxnSpMkLst>
            <pc:docMk/>
            <pc:sldMk cId="477374059" sldId="274"/>
            <ac:cxnSpMk id="12" creationId="{A7F400EE-A8A5-48AF-B4D6-291B52C6F0B0}"/>
          </ac:cxnSpMkLst>
        </pc:cxnChg>
      </pc:sldChg>
      <pc:sldChg chg="addSp delSp modSp add mod setBg modNotesTx">
        <pc:chgData name="ivan.cuzic1@skole.hr" userId="df63c021-0675-4d8c-a9d6-36d6c01b34a5" providerId="ADAL" clId="{31755CA1-BE3C-4A13-8E62-1E5FC5C999C3}" dt="2019-08-25T08:16:43.412" v="2302" actId="1076"/>
        <pc:sldMkLst>
          <pc:docMk/>
          <pc:sldMk cId="2552239827" sldId="275"/>
        </pc:sldMkLst>
        <pc:spChg chg="mod">
          <ac:chgData name="ivan.cuzic1@skole.hr" userId="df63c021-0675-4d8c-a9d6-36d6c01b34a5" providerId="ADAL" clId="{31755CA1-BE3C-4A13-8E62-1E5FC5C999C3}" dt="2019-08-25T08:16:17.756" v="2300" actId="26606"/>
          <ac:spMkLst>
            <pc:docMk/>
            <pc:sldMk cId="2552239827" sldId="275"/>
            <ac:spMk id="2" creationId="{F2171A6B-A37F-43FD-AAB4-8E52FEA51026}"/>
          </ac:spMkLst>
        </pc:spChg>
        <pc:spChg chg="add del mod">
          <ac:chgData name="ivan.cuzic1@skole.hr" userId="df63c021-0675-4d8c-a9d6-36d6c01b34a5" providerId="ADAL" clId="{31755CA1-BE3C-4A13-8E62-1E5FC5C999C3}" dt="2019-08-25T08:16:17.756" v="2300" actId="26606"/>
          <ac:spMkLst>
            <pc:docMk/>
            <pc:sldMk cId="2552239827" sldId="275"/>
            <ac:spMk id="3" creationId="{CA40DC43-5271-435E-A15D-BCA2FD960667}"/>
          </ac:spMkLst>
        </pc:spChg>
        <pc:spChg chg="add del">
          <ac:chgData name="ivan.cuzic1@skole.hr" userId="df63c021-0675-4d8c-a9d6-36d6c01b34a5" providerId="ADAL" clId="{31755CA1-BE3C-4A13-8E62-1E5FC5C999C3}" dt="2019-08-25T08:16:14.272" v="2295" actId="26606"/>
          <ac:spMkLst>
            <pc:docMk/>
            <pc:sldMk cId="2552239827" sldId="275"/>
            <ac:spMk id="10" creationId="{42285737-90EE-47DC-AC80-8AE156B11969}"/>
          </ac:spMkLst>
        </pc:spChg>
        <pc:spChg chg="add del">
          <ac:chgData name="ivan.cuzic1@skole.hr" userId="df63c021-0675-4d8c-a9d6-36d6c01b34a5" providerId="ADAL" clId="{31755CA1-BE3C-4A13-8E62-1E5FC5C999C3}" dt="2019-08-25T08:16:16.178" v="2297" actId="26606"/>
          <ac:spMkLst>
            <pc:docMk/>
            <pc:sldMk cId="2552239827" sldId="275"/>
            <ac:spMk id="20" creationId="{42285737-90EE-47DC-AC80-8AE156B11969}"/>
          </ac:spMkLst>
        </pc:spChg>
        <pc:spChg chg="add del">
          <ac:chgData name="ivan.cuzic1@skole.hr" userId="df63c021-0675-4d8c-a9d6-36d6c01b34a5" providerId="ADAL" clId="{31755CA1-BE3C-4A13-8E62-1E5FC5C999C3}" dt="2019-08-25T08:16:17.678" v="2299" actId="26606"/>
          <ac:spMkLst>
            <pc:docMk/>
            <pc:sldMk cId="2552239827" sldId="275"/>
            <ac:spMk id="24" creationId="{42285737-90EE-47DC-AC80-8AE156B11969}"/>
          </ac:spMkLst>
        </pc:spChg>
        <pc:spChg chg="add">
          <ac:chgData name="ivan.cuzic1@skole.hr" userId="df63c021-0675-4d8c-a9d6-36d6c01b34a5" providerId="ADAL" clId="{31755CA1-BE3C-4A13-8E62-1E5FC5C999C3}" dt="2019-08-25T08:16:17.756" v="2300" actId="26606"/>
          <ac:spMkLst>
            <pc:docMk/>
            <pc:sldMk cId="2552239827" sldId="275"/>
            <ac:spMk id="28" creationId="{42285737-90EE-47DC-AC80-8AE156B11969}"/>
          </ac:spMkLst>
        </pc:spChg>
        <pc:grpChg chg="add del">
          <ac:chgData name="ivan.cuzic1@skole.hr" userId="df63c021-0675-4d8c-a9d6-36d6c01b34a5" providerId="ADAL" clId="{31755CA1-BE3C-4A13-8E62-1E5FC5C999C3}" dt="2019-08-25T08:16:14.272" v="2295" actId="26606"/>
          <ac:grpSpMkLst>
            <pc:docMk/>
            <pc:sldMk cId="2552239827" sldId="275"/>
            <ac:grpSpMk id="12" creationId="{B57BDC17-F1B3-455F-BBF1-680AA1F25C06}"/>
          </ac:grpSpMkLst>
        </pc:grpChg>
        <pc:grpChg chg="add del">
          <ac:chgData name="ivan.cuzic1@skole.hr" userId="df63c021-0675-4d8c-a9d6-36d6c01b34a5" providerId="ADAL" clId="{31755CA1-BE3C-4A13-8E62-1E5FC5C999C3}" dt="2019-08-25T08:16:16.178" v="2297" actId="26606"/>
          <ac:grpSpMkLst>
            <pc:docMk/>
            <pc:sldMk cId="2552239827" sldId="275"/>
            <ac:grpSpMk id="21" creationId="{B57BDC17-F1B3-455F-BBF1-680AA1F25C06}"/>
          </ac:grpSpMkLst>
        </pc:grpChg>
        <pc:grpChg chg="add del">
          <ac:chgData name="ivan.cuzic1@skole.hr" userId="df63c021-0675-4d8c-a9d6-36d6c01b34a5" providerId="ADAL" clId="{31755CA1-BE3C-4A13-8E62-1E5FC5C999C3}" dt="2019-08-25T08:16:17.678" v="2299" actId="26606"/>
          <ac:grpSpMkLst>
            <pc:docMk/>
            <pc:sldMk cId="2552239827" sldId="275"/>
            <ac:grpSpMk id="25" creationId="{B57BDC17-F1B3-455F-BBF1-680AA1F25C06}"/>
          </ac:grpSpMkLst>
        </pc:grpChg>
        <pc:grpChg chg="add">
          <ac:chgData name="ivan.cuzic1@skole.hr" userId="df63c021-0675-4d8c-a9d6-36d6c01b34a5" providerId="ADAL" clId="{31755CA1-BE3C-4A13-8E62-1E5FC5C999C3}" dt="2019-08-25T08:16:17.756" v="2300" actId="26606"/>
          <ac:grpSpMkLst>
            <pc:docMk/>
            <pc:sldMk cId="2552239827" sldId="275"/>
            <ac:grpSpMk id="29" creationId="{B57BDC17-F1B3-455F-BBF1-680AA1F25C06}"/>
          </ac:grpSpMkLst>
        </pc:grpChg>
        <pc:graphicFrameChg chg="add del">
          <ac:chgData name="ivan.cuzic1@skole.hr" userId="df63c021-0675-4d8c-a9d6-36d6c01b34a5" providerId="ADAL" clId="{31755CA1-BE3C-4A13-8E62-1E5FC5C999C3}" dt="2019-08-25T08:16:14.272" v="2295" actId="26606"/>
          <ac:graphicFrameMkLst>
            <pc:docMk/>
            <pc:sldMk cId="2552239827" sldId="275"/>
            <ac:graphicFrameMk id="5" creationId="{0B4E4D17-E745-4423-BE0D-88D5E01153AC}"/>
          </ac:graphicFrameMkLst>
        </pc:graphicFrameChg>
        <pc:graphicFrameChg chg="add del">
          <ac:chgData name="ivan.cuzic1@skole.hr" userId="df63c021-0675-4d8c-a9d6-36d6c01b34a5" providerId="ADAL" clId="{31755CA1-BE3C-4A13-8E62-1E5FC5C999C3}" dt="2019-08-25T08:16:16.178" v="2297" actId="26606"/>
          <ac:graphicFrameMkLst>
            <pc:docMk/>
            <pc:sldMk cId="2552239827" sldId="275"/>
            <ac:graphicFrameMk id="22" creationId="{84F3B524-3F88-448E-AED8-85600DC2B03F}"/>
          </ac:graphicFrameMkLst>
        </pc:graphicFrameChg>
        <pc:graphicFrameChg chg="add del">
          <ac:chgData name="ivan.cuzic1@skole.hr" userId="df63c021-0675-4d8c-a9d6-36d6c01b34a5" providerId="ADAL" clId="{31755CA1-BE3C-4A13-8E62-1E5FC5C999C3}" dt="2019-08-25T08:16:17.678" v="2299" actId="26606"/>
          <ac:graphicFrameMkLst>
            <pc:docMk/>
            <pc:sldMk cId="2552239827" sldId="275"/>
            <ac:graphicFrameMk id="26" creationId="{0B4E4D17-E745-4423-BE0D-88D5E01153AC}"/>
          </ac:graphicFrameMkLst>
        </pc:graphicFrameChg>
        <pc:graphicFrameChg chg="add mod">
          <ac:chgData name="ivan.cuzic1@skole.hr" userId="df63c021-0675-4d8c-a9d6-36d6c01b34a5" providerId="ADAL" clId="{31755CA1-BE3C-4A13-8E62-1E5FC5C999C3}" dt="2019-08-25T08:16:43.412" v="2302" actId="1076"/>
          <ac:graphicFrameMkLst>
            <pc:docMk/>
            <pc:sldMk cId="2552239827" sldId="275"/>
            <ac:graphicFrameMk id="30" creationId="{84F3B524-3F88-448E-AED8-85600DC2B03F}"/>
          </ac:graphicFrameMkLst>
        </pc:graphicFrameChg>
      </pc:sldChg>
      <pc:sldChg chg="addSp delSp modSp add mod setBg setClrOvrMap modNotesTx">
        <pc:chgData name="ivan.cuzic1@skole.hr" userId="df63c021-0675-4d8c-a9d6-36d6c01b34a5" providerId="ADAL" clId="{31755CA1-BE3C-4A13-8E62-1E5FC5C999C3}" dt="2019-08-25T08:21:37.120" v="2423" actId="20577"/>
        <pc:sldMkLst>
          <pc:docMk/>
          <pc:sldMk cId="4252943511" sldId="276"/>
        </pc:sldMkLst>
        <pc:spChg chg="mod ord">
          <ac:chgData name="ivan.cuzic1@skole.hr" userId="df63c021-0675-4d8c-a9d6-36d6c01b34a5" providerId="ADAL" clId="{31755CA1-BE3C-4A13-8E62-1E5FC5C999C3}" dt="2019-08-25T08:20:25.591" v="2352" actId="26606"/>
          <ac:spMkLst>
            <pc:docMk/>
            <pc:sldMk cId="4252943511" sldId="276"/>
            <ac:spMk id="2" creationId="{79BE23DA-9617-4820-B1F3-A3BCCAF40AAF}"/>
          </ac:spMkLst>
        </pc:spChg>
        <pc:spChg chg="del">
          <ac:chgData name="ivan.cuzic1@skole.hr" userId="df63c021-0675-4d8c-a9d6-36d6c01b34a5" providerId="ADAL" clId="{31755CA1-BE3C-4A13-8E62-1E5FC5C999C3}" dt="2019-08-25T08:19:13.531" v="2313"/>
          <ac:spMkLst>
            <pc:docMk/>
            <pc:sldMk cId="4252943511" sldId="276"/>
            <ac:spMk id="3" creationId="{45A1FCFE-0033-44D2-806A-A1FA3F420A06}"/>
          </ac:spMkLst>
        </pc:spChg>
        <pc:spChg chg="add mod">
          <ac:chgData name="ivan.cuzic1@skole.hr" userId="df63c021-0675-4d8c-a9d6-36d6c01b34a5" providerId="ADAL" clId="{31755CA1-BE3C-4A13-8E62-1E5FC5C999C3}" dt="2019-08-25T08:20:25.591" v="2352" actId="26606"/>
          <ac:spMkLst>
            <pc:docMk/>
            <pc:sldMk cId="4252943511" sldId="276"/>
            <ac:spMk id="9" creationId="{11AD0881-1AFA-4BA3-B096-59C52DE16304}"/>
          </ac:spMkLst>
        </pc:spChg>
        <pc:spChg chg="add">
          <ac:chgData name="ivan.cuzic1@skole.hr" userId="df63c021-0675-4d8c-a9d6-36d6c01b34a5" providerId="ADAL" clId="{31755CA1-BE3C-4A13-8E62-1E5FC5C999C3}" dt="2019-08-25T08:20:25.591" v="2352" actId="26606"/>
          <ac:spMkLst>
            <pc:docMk/>
            <pc:sldMk cId="4252943511" sldId="276"/>
            <ac:spMk id="14" creationId="{1DB7C82F-AB7E-4F0C-B829-FA1B9C415180}"/>
          </ac:spMkLst>
        </pc:spChg>
        <pc:picChg chg="add mod ord">
          <ac:chgData name="ivan.cuzic1@skole.hr" userId="df63c021-0675-4d8c-a9d6-36d6c01b34a5" providerId="ADAL" clId="{31755CA1-BE3C-4A13-8E62-1E5FC5C999C3}" dt="2019-08-25T08:20:25.591" v="2352" actId="26606"/>
          <ac:picMkLst>
            <pc:docMk/>
            <pc:sldMk cId="4252943511" sldId="276"/>
            <ac:picMk id="5" creationId="{FAF46972-45C4-4A0D-8753-D66206329A8E}"/>
          </ac:picMkLst>
        </pc:picChg>
      </pc:sldChg>
      <pc:sldChg chg="modSp add">
        <pc:chgData name="ivan.cuzic1@skole.hr" userId="df63c021-0675-4d8c-a9d6-36d6c01b34a5" providerId="ADAL" clId="{31755CA1-BE3C-4A13-8E62-1E5FC5C999C3}" dt="2019-08-25T08:36:52.759" v="2899" actId="5793"/>
        <pc:sldMkLst>
          <pc:docMk/>
          <pc:sldMk cId="3290434966" sldId="277"/>
        </pc:sldMkLst>
        <pc:spChg chg="mod">
          <ac:chgData name="ivan.cuzic1@skole.hr" userId="df63c021-0675-4d8c-a9d6-36d6c01b34a5" providerId="ADAL" clId="{31755CA1-BE3C-4A13-8E62-1E5FC5C999C3}" dt="2019-08-25T08:33:57.625" v="2786" actId="20577"/>
          <ac:spMkLst>
            <pc:docMk/>
            <pc:sldMk cId="3290434966" sldId="277"/>
            <ac:spMk id="2" creationId="{73C5D815-D65D-4340-A4FB-AB4F48CA4EA6}"/>
          </ac:spMkLst>
        </pc:spChg>
        <pc:spChg chg="mod">
          <ac:chgData name="ivan.cuzic1@skole.hr" userId="df63c021-0675-4d8c-a9d6-36d6c01b34a5" providerId="ADAL" clId="{31755CA1-BE3C-4A13-8E62-1E5FC5C999C3}" dt="2019-08-25T08:36:52.759" v="2899" actId="5793"/>
          <ac:spMkLst>
            <pc:docMk/>
            <pc:sldMk cId="3290434966" sldId="277"/>
            <ac:spMk id="3" creationId="{0DCF171C-B03A-44B3-AB86-30531F2A047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8D5419-3D6A-4C69-8987-BE8B144EFFF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D19BDD3-94E9-499C-AD46-C86ACCB7C56D}">
      <dgm:prSet/>
      <dgm:spPr/>
      <dgm:t>
        <a:bodyPr/>
        <a:lstStyle/>
        <a:p>
          <a:r>
            <a:rPr lang="hr-HR"/>
            <a:t>Potreba zapisivanja viškova robe</a:t>
          </a:r>
          <a:endParaRPr lang="en-US"/>
        </a:p>
      </dgm:t>
    </dgm:pt>
    <dgm:pt modelId="{32849CC9-3DE2-42A1-BCB7-0154CC353AB4}" type="parTrans" cxnId="{FDA6E813-C142-4898-AFBC-91E526257F72}">
      <dgm:prSet/>
      <dgm:spPr/>
      <dgm:t>
        <a:bodyPr/>
        <a:lstStyle/>
        <a:p>
          <a:endParaRPr lang="en-US"/>
        </a:p>
      </dgm:t>
    </dgm:pt>
    <dgm:pt modelId="{E040EDCA-30C3-46EB-AF9B-5778AD8CA5E9}" type="sibTrans" cxnId="{FDA6E813-C142-4898-AFBC-91E526257F72}">
      <dgm:prSet/>
      <dgm:spPr/>
      <dgm:t>
        <a:bodyPr/>
        <a:lstStyle/>
        <a:p>
          <a:endParaRPr lang="en-US"/>
        </a:p>
      </dgm:t>
    </dgm:pt>
    <dgm:pt modelId="{92B3B1D1-1E7E-4735-9CB1-865ACE2FA075}">
      <dgm:prSet/>
      <dgm:spPr/>
      <dgm:t>
        <a:bodyPr/>
        <a:lstStyle/>
        <a:p>
          <a:r>
            <a:rPr lang="hr-HR"/>
            <a:t>Književnost</a:t>
          </a:r>
          <a:endParaRPr lang="en-US"/>
        </a:p>
      </dgm:t>
    </dgm:pt>
    <dgm:pt modelId="{66DFE985-EAC2-4EF7-BC17-01B90EBC2D20}" type="parTrans" cxnId="{A7E1484A-58A3-4EBD-98A0-12ED739095F4}">
      <dgm:prSet/>
      <dgm:spPr/>
      <dgm:t>
        <a:bodyPr/>
        <a:lstStyle/>
        <a:p>
          <a:endParaRPr lang="en-US"/>
        </a:p>
      </dgm:t>
    </dgm:pt>
    <dgm:pt modelId="{14FF02F9-E312-45B5-8550-336BA99E22D4}" type="sibTrans" cxnId="{A7E1484A-58A3-4EBD-98A0-12ED739095F4}">
      <dgm:prSet/>
      <dgm:spPr/>
      <dgm:t>
        <a:bodyPr/>
        <a:lstStyle/>
        <a:p>
          <a:endParaRPr lang="en-US"/>
        </a:p>
      </dgm:t>
    </dgm:pt>
    <dgm:pt modelId="{BB8FF143-79C3-4B66-9E93-00D422F2050F}">
      <dgm:prSet/>
      <dgm:spPr/>
      <dgm:t>
        <a:bodyPr/>
        <a:lstStyle/>
        <a:p>
          <a:r>
            <a:rPr lang="hr-HR"/>
            <a:t>Pravo</a:t>
          </a:r>
          <a:endParaRPr lang="en-US"/>
        </a:p>
      </dgm:t>
    </dgm:pt>
    <dgm:pt modelId="{83980C13-4601-4B86-95E7-73F05F02C925}" type="parTrans" cxnId="{D01F8DEE-A3B5-4A7B-925D-28352E1C5FB0}">
      <dgm:prSet/>
      <dgm:spPr/>
      <dgm:t>
        <a:bodyPr/>
        <a:lstStyle/>
        <a:p>
          <a:endParaRPr lang="en-US"/>
        </a:p>
      </dgm:t>
    </dgm:pt>
    <dgm:pt modelId="{D2135B3A-FB59-4B6D-9D11-7D61A5AEA9F7}" type="sibTrans" cxnId="{D01F8DEE-A3B5-4A7B-925D-28352E1C5FB0}">
      <dgm:prSet/>
      <dgm:spPr/>
      <dgm:t>
        <a:bodyPr/>
        <a:lstStyle/>
        <a:p>
          <a:endParaRPr lang="en-US"/>
        </a:p>
      </dgm:t>
    </dgm:pt>
    <dgm:pt modelId="{4C0EA6FC-4B5E-45EF-8C1D-C17A88F15C62}">
      <dgm:prSet/>
      <dgm:spPr/>
      <dgm:t>
        <a:bodyPr/>
        <a:lstStyle/>
        <a:p>
          <a:r>
            <a:rPr lang="hr-HR"/>
            <a:t>Svakidašnja komunikacija</a:t>
          </a:r>
          <a:endParaRPr lang="en-US"/>
        </a:p>
      </dgm:t>
    </dgm:pt>
    <dgm:pt modelId="{1F59966B-72B5-400C-9EBB-3501B529D972}" type="parTrans" cxnId="{B448DC78-9686-4D0F-826D-4D8200308E81}">
      <dgm:prSet/>
      <dgm:spPr/>
      <dgm:t>
        <a:bodyPr/>
        <a:lstStyle/>
        <a:p>
          <a:endParaRPr lang="en-US"/>
        </a:p>
      </dgm:t>
    </dgm:pt>
    <dgm:pt modelId="{358EAB22-5E44-423E-8FEF-0D6DB6DC2544}" type="sibTrans" cxnId="{B448DC78-9686-4D0F-826D-4D8200308E81}">
      <dgm:prSet/>
      <dgm:spPr/>
      <dgm:t>
        <a:bodyPr/>
        <a:lstStyle/>
        <a:p>
          <a:endParaRPr lang="en-US"/>
        </a:p>
      </dgm:t>
    </dgm:pt>
    <dgm:pt modelId="{ED98C851-D442-4D13-8BAF-05C6EAEEBF8F}" type="pres">
      <dgm:prSet presAssocID="{628D5419-3D6A-4C69-8987-BE8B144EFFF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FE1DBB0E-4081-4AC7-97C2-04B5D81F4606}" type="pres">
      <dgm:prSet presAssocID="{AD19BDD3-94E9-499C-AD46-C86ACCB7C56D}" presName="thickLine" presStyleLbl="alignNode1" presStyleIdx="0" presStyleCnt="4" custLinFactNeighborX="-571" custLinFactNeighborY="1628"/>
      <dgm:spPr/>
    </dgm:pt>
    <dgm:pt modelId="{910466EE-F764-412B-B896-55386A731F30}" type="pres">
      <dgm:prSet presAssocID="{AD19BDD3-94E9-499C-AD46-C86ACCB7C56D}" presName="horz1" presStyleCnt="0"/>
      <dgm:spPr/>
    </dgm:pt>
    <dgm:pt modelId="{D47D1E17-59BF-4CCC-ACC1-E135FC426DAD}" type="pres">
      <dgm:prSet presAssocID="{AD19BDD3-94E9-499C-AD46-C86ACCB7C56D}" presName="tx1" presStyleLbl="revTx" presStyleIdx="0" presStyleCnt="4"/>
      <dgm:spPr/>
      <dgm:t>
        <a:bodyPr/>
        <a:lstStyle/>
        <a:p>
          <a:endParaRPr lang="hr-HR"/>
        </a:p>
      </dgm:t>
    </dgm:pt>
    <dgm:pt modelId="{2FD46999-F2D5-4ADF-990A-9348CE41D5C4}" type="pres">
      <dgm:prSet presAssocID="{AD19BDD3-94E9-499C-AD46-C86ACCB7C56D}" presName="vert1" presStyleCnt="0"/>
      <dgm:spPr/>
    </dgm:pt>
    <dgm:pt modelId="{1DB7C73F-57CE-47B1-A66C-6D2216E8DB96}" type="pres">
      <dgm:prSet presAssocID="{92B3B1D1-1E7E-4735-9CB1-865ACE2FA075}" presName="thickLine" presStyleLbl="alignNode1" presStyleIdx="1" presStyleCnt="4"/>
      <dgm:spPr/>
    </dgm:pt>
    <dgm:pt modelId="{F2AC4A84-3D43-4C6E-86DA-5D1E45ECE180}" type="pres">
      <dgm:prSet presAssocID="{92B3B1D1-1E7E-4735-9CB1-865ACE2FA075}" presName="horz1" presStyleCnt="0"/>
      <dgm:spPr/>
    </dgm:pt>
    <dgm:pt modelId="{64D3EBC3-4C61-49FA-B3DE-196FF34D2DD2}" type="pres">
      <dgm:prSet presAssocID="{92B3B1D1-1E7E-4735-9CB1-865ACE2FA075}" presName="tx1" presStyleLbl="revTx" presStyleIdx="1" presStyleCnt="4"/>
      <dgm:spPr/>
      <dgm:t>
        <a:bodyPr/>
        <a:lstStyle/>
        <a:p>
          <a:endParaRPr lang="hr-HR"/>
        </a:p>
      </dgm:t>
    </dgm:pt>
    <dgm:pt modelId="{1BA20B01-7254-4865-AB27-92B756894699}" type="pres">
      <dgm:prSet presAssocID="{92B3B1D1-1E7E-4735-9CB1-865ACE2FA075}" presName="vert1" presStyleCnt="0"/>
      <dgm:spPr/>
    </dgm:pt>
    <dgm:pt modelId="{50A2362F-B7C4-4D6E-BF17-402FDF4BE8BD}" type="pres">
      <dgm:prSet presAssocID="{BB8FF143-79C3-4B66-9E93-00D422F2050F}" presName="thickLine" presStyleLbl="alignNode1" presStyleIdx="2" presStyleCnt="4"/>
      <dgm:spPr/>
    </dgm:pt>
    <dgm:pt modelId="{946DB1A1-F658-41AE-B937-850D5B5DCA3F}" type="pres">
      <dgm:prSet presAssocID="{BB8FF143-79C3-4B66-9E93-00D422F2050F}" presName="horz1" presStyleCnt="0"/>
      <dgm:spPr/>
    </dgm:pt>
    <dgm:pt modelId="{1B20F5CF-DF30-4A4E-B8BA-9EF71D594961}" type="pres">
      <dgm:prSet presAssocID="{BB8FF143-79C3-4B66-9E93-00D422F2050F}" presName="tx1" presStyleLbl="revTx" presStyleIdx="2" presStyleCnt="4"/>
      <dgm:spPr/>
      <dgm:t>
        <a:bodyPr/>
        <a:lstStyle/>
        <a:p>
          <a:endParaRPr lang="hr-HR"/>
        </a:p>
      </dgm:t>
    </dgm:pt>
    <dgm:pt modelId="{B18D22DB-4703-4AF7-B6C0-A968E5EB0E00}" type="pres">
      <dgm:prSet presAssocID="{BB8FF143-79C3-4B66-9E93-00D422F2050F}" presName="vert1" presStyleCnt="0"/>
      <dgm:spPr/>
    </dgm:pt>
    <dgm:pt modelId="{B61A98E9-0EAB-4A41-862D-4681BEF1167A}" type="pres">
      <dgm:prSet presAssocID="{4C0EA6FC-4B5E-45EF-8C1D-C17A88F15C62}" presName="thickLine" presStyleLbl="alignNode1" presStyleIdx="3" presStyleCnt="4"/>
      <dgm:spPr/>
    </dgm:pt>
    <dgm:pt modelId="{DB49293F-296A-48AB-A57E-89475F2B063F}" type="pres">
      <dgm:prSet presAssocID="{4C0EA6FC-4B5E-45EF-8C1D-C17A88F15C62}" presName="horz1" presStyleCnt="0"/>
      <dgm:spPr/>
    </dgm:pt>
    <dgm:pt modelId="{3415F58C-F418-4E4F-A6F7-EF7BF0192FD2}" type="pres">
      <dgm:prSet presAssocID="{4C0EA6FC-4B5E-45EF-8C1D-C17A88F15C62}" presName="tx1" presStyleLbl="revTx" presStyleIdx="3" presStyleCnt="4"/>
      <dgm:spPr/>
      <dgm:t>
        <a:bodyPr/>
        <a:lstStyle/>
        <a:p>
          <a:endParaRPr lang="hr-HR"/>
        </a:p>
      </dgm:t>
    </dgm:pt>
    <dgm:pt modelId="{00441248-25F8-43DC-BE65-8C84EADBFEEE}" type="pres">
      <dgm:prSet presAssocID="{4C0EA6FC-4B5E-45EF-8C1D-C17A88F15C62}" presName="vert1" presStyleCnt="0"/>
      <dgm:spPr/>
    </dgm:pt>
  </dgm:ptLst>
  <dgm:cxnLst>
    <dgm:cxn modelId="{E82A5E0E-337D-4C6C-902A-45F70B6D26A7}" type="presOf" srcId="{BB8FF143-79C3-4B66-9E93-00D422F2050F}" destId="{1B20F5CF-DF30-4A4E-B8BA-9EF71D594961}" srcOrd="0" destOrd="0" presId="urn:microsoft.com/office/officeart/2008/layout/LinedList"/>
    <dgm:cxn modelId="{A7E1484A-58A3-4EBD-98A0-12ED739095F4}" srcId="{628D5419-3D6A-4C69-8987-BE8B144EFFF1}" destId="{92B3B1D1-1E7E-4735-9CB1-865ACE2FA075}" srcOrd="1" destOrd="0" parTransId="{66DFE985-EAC2-4EF7-BC17-01B90EBC2D20}" sibTransId="{14FF02F9-E312-45B5-8550-336BA99E22D4}"/>
    <dgm:cxn modelId="{68E4DDEC-269E-4249-93DD-E2EBC32E5F2A}" type="presOf" srcId="{AD19BDD3-94E9-499C-AD46-C86ACCB7C56D}" destId="{D47D1E17-59BF-4CCC-ACC1-E135FC426DAD}" srcOrd="0" destOrd="0" presId="urn:microsoft.com/office/officeart/2008/layout/LinedList"/>
    <dgm:cxn modelId="{B448DC78-9686-4D0F-826D-4D8200308E81}" srcId="{628D5419-3D6A-4C69-8987-BE8B144EFFF1}" destId="{4C0EA6FC-4B5E-45EF-8C1D-C17A88F15C62}" srcOrd="3" destOrd="0" parTransId="{1F59966B-72B5-400C-9EBB-3501B529D972}" sibTransId="{358EAB22-5E44-423E-8FEF-0D6DB6DC2544}"/>
    <dgm:cxn modelId="{89121B90-D2A6-46C0-8896-C023A8C13EC2}" type="presOf" srcId="{628D5419-3D6A-4C69-8987-BE8B144EFFF1}" destId="{ED98C851-D442-4D13-8BAF-05C6EAEEBF8F}" srcOrd="0" destOrd="0" presId="urn:microsoft.com/office/officeart/2008/layout/LinedList"/>
    <dgm:cxn modelId="{EDFEAD0E-FEEA-4037-9105-C7CB4C18A418}" type="presOf" srcId="{4C0EA6FC-4B5E-45EF-8C1D-C17A88F15C62}" destId="{3415F58C-F418-4E4F-A6F7-EF7BF0192FD2}" srcOrd="0" destOrd="0" presId="urn:microsoft.com/office/officeart/2008/layout/LinedList"/>
    <dgm:cxn modelId="{FDA6E813-C142-4898-AFBC-91E526257F72}" srcId="{628D5419-3D6A-4C69-8987-BE8B144EFFF1}" destId="{AD19BDD3-94E9-499C-AD46-C86ACCB7C56D}" srcOrd="0" destOrd="0" parTransId="{32849CC9-3DE2-42A1-BCB7-0154CC353AB4}" sibTransId="{E040EDCA-30C3-46EB-AF9B-5778AD8CA5E9}"/>
    <dgm:cxn modelId="{E34708D7-27C6-4448-8B9E-E2066F618B86}" type="presOf" srcId="{92B3B1D1-1E7E-4735-9CB1-865ACE2FA075}" destId="{64D3EBC3-4C61-49FA-B3DE-196FF34D2DD2}" srcOrd="0" destOrd="0" presId="urn:microsoft.com/office/officeart/2008/layout/LinedList"/>
    <dgm:cxn modelId="{D01F8DEE-A3B5-4A7B-925D-28352E1C5FB0}" srcId="{628D5419-3D6A-4C69-8987-BE8B144EFFF1}" destId="{BB8FF143-79C3-4B66-9E93-00D422F2050F}" srcOrd="2" destOrd="0" parTransId="{83980C13-4601-4B86-95E7-73F05F02C925}" sibTransId="{D2135B3A-FB59-4B6D-9D11-7D61A5AEA9F7}"/>
    <dgm:cxn modelId="{BB912652-29FF-47D5-8807-FE284462B15F}" type="presParOf" srcId="{ED98C851-D442-4D13-8BAF-05C6EAEEBF8F}" destId="{FE1DBB0E-4081-4AC7-97C2-04B5D81F4606}" srcOrd="0" destOrd="0" presId="urn:microsoft.com/office/officeart/2008/layout/LinedList"/>
    <dgm:cxn modelId="{FFCD48D6-56CC-4E1D-B31A-90798D05092B}" type="presParOf" srcId="{ED98C851-D442-4D13-8BAF-05C6EAEEBF8F}" destId="{910466EE-F764-412B-B896-55386A731F30}" srcOrd="1" destOrd="0" presId="urn:microsoft.com/office/officeart/2008/layout/LinedList"/>
    <dgm:cxn modelId="{AC5E5DF3-30F2-4C94-AEAB-4B6BCD09ECE7}" type="presParOf" srcId="{910466EE-F764-412B-B896-55386A731F30}" destId="{D47D1E17-59BF-4CCC-ACC1-E135FC426DAD}" srcOrd="0" destOrd="0" presId="urn:microsoft.com/office/officeart/2008/layout/LinedList"/>
    <dgm:cxn modelId="{FF10A41F-64DA-447B-A670-602D3B455598}" type="presParOf" srcId="{910466EE-F764-412B-B896-55386A731F30}" destId="{2FD46999-F2D5-4ADF-990A-9348CE41D5C4}" srcOrd="1" destOrd="0" presId="urn:microsoft.com/office/officeart/2008/layout/LinedList"/>
    <dgm:cxn modelId="{0AEDBF26-60F2-4965-95CB-F1AE76AA8CA1}" type="presParOf" srcId="{ED98C851-D442-4D13-8BAF-05C6EAEEBF8F}" destId="{1DB7C73F-57CE-47B1-A66C-6D2216E8DB96}" srcOrd="2" destOrd="0" presId="urn:microsoft.com/office/officeart/2008/layout/LinedList"/>
    <dgm:cxn modelId="{C2F36396-D667-4B78-982E-AD638663FEFE}" type="presParOf" srcId="{ED98C851-D442-4D13-8BAF-05C6EAEEBF8F}" destId="{F2AC4A84-3D43-4C6E-86DA-5D1E45ECE180}" srcOrd="3" destOrd="0" presId="urn:microsoft.com/office/officeart/2008/layout/LinedList"/>
    <dgm:cxn modelId="{37B49AE9-8F95-4E2C-9EBD-E11199E29350}" type="presParOf" srcId="{F2AC4A84-3D43-4C6E-86DA-5D1E45ECE180}" destId="{64D3EBC3-4C61-49FA-B3DE-196FF34D2DD2}" srcOrd="0" destOrd="0" presId="urn:microsoft.com/office/officeart/2008/layout/LinedList"/>
    <dgm:cxn modelId="{DB073827-BABC-4845-89E4-5BDF9CC1915A}" type="presParOf" srcId="{F2AC4A84-3D43-4C6E-86DA-5D1E45ECE180}" destId="{1BA20B01-7254-4865-AB27-92B756894699}" srcOrd="1" destOrd="0" presId="urn:microsoft.com/office/officeart/2008/layout/LinedList"/>
    <dgm:cxn modelId="{7500E68F-42F6-4A0F-95A0-0631E8ED472F}" type="presParOf" srcId="{ED98C851-D442-4D13-8BAF-05C6EAEEBF8F}" destId="{50A2362F-B7C4-4D6E-BF17-402FDF4BE8BD}" srcOrd="4" destOrd="0" presId="urn:microsoft.com/office/officeart/2008/layout/LinedList"/>
    <dgm:cxn modelId="{69F6772F-EFD0-420A-8FD6-6579B0E47E83}" type="presParOf" srcId="{ED98C851-D442-4D13-8BAF-05C6EAEEBF8F}" destId="{946DB1A1-F658-41AE-B937-850D5B5DCA3F}" srcOrd="5" destOrd="0" presId="urn:microsoft.com/office/officeart/2008/layout/LinedList"/>
    <dgm:cxn modelId="{BCF5F673-F519-4B29-833C-05B192FC9796}" type="presParOf" srcId="{946DB1A1-F658-41AE-B937-850D5B5DCA3F}" destId="{1B20F5CF-DF30-4A4E-B8BA-9EF71D594961}" srcOrd="0" destOrd="0" presId="urn:microsoft.com/office/officeart/2008/layout/LinedList"/>
    <dgm:cxn modelId="{BD7BF5B7-43CF-4B73-806F-F0D25DF4160C}" type="presParOf" srcId="{946DB1A1-F658-41AE-B937-850D5B5DCA3F}" destId="{B18D22DB-4703-4AF7-B6C0-A968E5EB0E00}" srcOrd="1" destOrd="0" presId="urn:microsoft.com/office/officeart/2008/layout/LinedList"/>
    <dgm:cxn modelId="{E2428206-EEA7-4C98-92BC-19FB76BAF8CB}" type="presParOf" srcId="{ED98C851-D442-4D13-8BAF-05C6EAEEBF8F}" destId="{B61A98E9-0EAB-4A41-862D-4681BEF1167A}" srcOrd="6" destOrd="0" presId="urn:microsoft.com/office/officeart/2008/layout/LinedList"/>
    <dgm:cxn modelId="{1715A9BF-55E8-4B2C-97BE-A09F05D291D5}" type="presParOf" srcId="{ED98C851-D442-4D13-8BAF-05C6EAEEBF8F}" destId="{DB49293F-296A-48AB-A57E-89475F2B063F}" srcOrd="7" destOrd="0" presId="urn:microsoft.com/office/officeart/2008/layout/LinedList"/>
    <dgm:cxn modelId="{F739341E-1EFF-4300-98F3-0E5BB6A739C1}" type="presParOf" srcId="{DB49293F-296A-48AB-A57E-89475F2B063F}" destId="{3415F58C-F418-4E4F-A6F7-EF7BF0192FD2}" srcOrd="0" destOrd="0" presId="urn:microsoft.com/office/officeart/2008/layout/LinedList"/>
    <dgm:cxn modelId="{BEDF3F3F-B48B-4D20-989D-B8C519673D23}" type="presParOf" srcId="{DB49293F-296A-48AB-A57E-89475F2B063F}" destId="{00441248-25F8-43DC-BE65-8C84EADBFEE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C4E805-FF25-43CC-A4CD-90FAE4D94FA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97428BC-7679-44D5-8214-AF5579E97D37}">
      <dgm:prSet/>
      <dgm:spPr/>
      <dgm:t>
        <a:bodyPr/>
        <a:lstStyle/>
        <a:p>
          <a:r>
            <a:rPr lang="hr-HR"/>
            <a:t>Pisane knjige u obliku svitaka</a:t>
          </a:r>
          <a:endParaRPr lang="en-US"/>
        </a:p>
      </dgm:t>
    </dgm:pt>
    <dgm:pt modelId="{4E32BD4E-090D-48DF-B761-653261DE421B}" type="parTrans" cxnId="{BD331577-6872-4919-BD48-0E14C8A5FB51}">
      <dgm:prSet/>
      <dgm:spPr/>
      <dgm:t>
        <a:bodyPr/>
        <a:lstStyle/>
        <a:p>
          <a:endParaRPr lang="en-US"/>
        </a:p>
      </dgm:t>
    </dgm:pt>
    <dgm:pt modelId="{956BE25F-7981-4E65-B09A-F75EFF8CBAD8}" type="sibTrans" cxnId="{BD331577-6872-4919-BD48-0E14C8A5FB51}">
      <dgm:prSet/>
      <dgm:spPr/>
      <dgm:t>
        <a:bodyPr/>
        <a:lstStyle/>
        <a:p>
          <a:endParaRPr lang="en-US"/>
        </a:p>
      </dgm:t>
    </dgm:pt>
    <dgm:pt modelId="{CCBB3CB2-5D49-4592-8182-6A05D97C6A34}">
      <dgm:prSet/>
      <dgm:spPr/>
      <dgm:t>
        <a:bodyPr/>
        <a:lstStyle/>
        <a:p>
          <a:r>
            <a:rPr lang="hr-HR" dirty="0"/>
            <a:t>Aleksandrija, biblioteka sa 700 000 svitaka</a:t>
          </a:r>
          <a:endParaRPr lang="en-US" dirty="0"/>
        </a:p>
      </dgm:t>
    </dgm:pt>
    <dgm:pt modelId="{9CAC1F4C-6D87-43F7-95B0-78B2586E460F}" type="parTrans" cxnId="{BC3EEC69-BE67-4279-ADD0-65EBA8446D5E}">
      <dgm:prSet/>
      <dgm:spPr/>
      <dgm:t>
        <a:bodyPr/>
        <a:lstStyle/>
        <a:p>
          <a:endParaRPr lang="en-US"/>
        </a:p>
      </dgm:t>
    </dgm:pt>
    <dgm:pt modelId="{2D51F1C8-1F19-49A7-B24E-608D08D6191A}" type="sibTrans" cxnId="{BC3EEC69-BE67-4279-ADD0-65EBA8446D5E}">
      <dgm:prSet/>
      <dgm:spPr/>
      <dgm:t>
        <a:bodyPr/>
        <a:lstStyle/>
        <a:p>
          <a:endParaRPr lang="en-US"/>
        </a:p>
      </dgm:t>
    </dgm:pt>
    <dgm:pt modelId="{975A98D6-8FA3-4DE0-9ACD-DFFF51EAF039}">
      <dgm:prSet/>
      <dgm:spPr/>
      <dgm:t>
        <a:bodyPr/>
        <a:lstStyle/>
        <a:p>
          <a:r>
            <a:rPr lang="hr-HR"/>
            <a:t>Složeno slikovno pismo u uporabi 3000 godina</a:t>
          </a:r>
          <a:endParaRPr lang="en-US"/>
        </a:p>
      </dgm:t>
    </dgm:pt>
    <dgm:pt modelId="{2688A8AC-04D4-4EDA-80CC-E771D56025AD}" type="parTrans" cxnId="{61E7F716-76FD-49BE-9473-88D886274214}">
      <dgm:prSet/>
      <dgm:spPr/>
      <dgm:t>
        <a:bodyPr/>
        <a:lstStyle/>
        <a:p>
          <a:endParaRPr lang="en-US"/>
        </a:p>
      </dgm:t>
    </dgm:pt>
    <dgm:pt modelId="{70FB3E23-9B9D-45EB-83EE-FAB1628A0050}" type="sibTrans" cxnId="{61E7F716-76FD-49BE-9473-88D886274214}">
      <dgm:prSet/>
      <dgm:spPr/>
      <dgm:t>
        <a:bodyPr/>
        <a:lstStyle/>
        <a:p>
          <a:endParaRPr lang="en-US"/>
        </a:p>
      </dgm:t>
    </dgm:pt>
    <dgm:pt modelId="{A5FE0624-6B29-4140-A20C-C17E567E3C3D}" type="pres">
      <dgm:prSet presAssocID="{62C4E805-FF25-43CC-A4CD-90FAE4D94FA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905F05BE-84F6-43C2-A55C-112ECDF22B62}" type="pres">
      <dgm:prSet presAssocID="{197428BC-7679-44D5-8214-AF5579E97D37}" presName="thickLine" presStyleLbl="alignNode1" presStyleIdx="0" presStyleCnt="3" custLinFactNeighborX="9" custLinFactNeighborY="1222"/>
      <dgm:spPr/>
    </dgm:pt>
    <dgm:pt modelId="{769D21BF-CD9B-489E-89EF-4FBDD72A2211}" type="pres">
      <dgm:prSet presAssocID="{197428BC-7679-44D5-8214-AF5579E97D37}" presName="horz1" presStyleCnt="0"/>
      <dgm:spPr/>
    </dgm:pt>
    <dgm:pt modelId="{F5F64BAF-882B-4DF1-BDE6-EF5D46CB35AF}" type="pres">
      <dgm:prSet presAssocID="{197428BC-7679-44D5-8214-AF5579E97D37}" presName="tx1" presStyleLbl="revTx" presStyleIdx="0" presStyleCnt="3"/>
      <dgm:spPr/>
      <dgm:t>
        <a:bodyPr/>
        <a:lstStyle/>
        <a:p>
          <a:endParaRPr lang="hr-HR"/>
        </a:p>
      </dgm:t>
    </dgm:pt>
    <dgm:pt modelId="{E3C3BA6C-B4BD-4189-88C8-B90DC080A104}" type="pres">
      <dgm:prSet presAssocID="{197428BC-7679-44D5-8214-AF5579E97D37}" presName="vert1" presStyleCnt="0"/>
      <dgm:spPr/>
    </dgm:pt>
    <dgm:pt modelId="{781AF0B9-6163-4B02-97B3-1B5A92B13058}" type="pres">
      <dgm:prSet presAssocID="{CCBB3CB2-5D49-4592-8182-6A05D97C6A34}" presName="thickLine" presStyleLbl="alignNode1" presStyleIdx="1" presStyleCnt="3"/>
      <dgm:spPr/>
    </dgm:pt>
    <dgm:pt modelId="{7F9F50A1-50AE-4449-BD80-E81B2E3E40C6}" type="pres">
      <dgm:prSet presAssocID="{CCBB3CB2-5D49-4592-8182-6A05D97C6A34}" presName="horz1" presStyleCnt="0"/>
      <dgm:spPr/>
    </dgm:pt>
    <dgm:pt modelId="{E8BD3FD2-855A-4711-A479-3DF5DBC23BDC}" type="pres">
      <dgm:prSet presAssocID="{CCBB3CB2-5D49-4592-8182-6A05D97C6A34}" presName="tx1" presStyleLbl="revTx" presStyleIdx="1" presStyleCnt="3"/>
      <dgm:spPr/>
      <dgm:t>
        <a:bodyPr/>
        <a:lstStyle/>
        <a:p>
          <a:endParaRPr lang="hr-HR"/>
        </a:p>
      </dgm:t>
    </dgm:pt>
    <dgm:pt modelId="{B003C793-E017-4B1E-8B3C-8D2F940E9902}" type="pres">
      <dgm:prSet presAssocID="{CCBB3CB2-5D49-4592-8182-6A05D97C6A34}" presName="vert1" presStyleCnt="0"/>
      <dgm:spPr/>
    </dgm:pt>
    <dgm:pt modelId="{FDD69E1F-3EA0-49CA-B626-1CBFA08C55D1}" type="pres">
      <dgm:prSet presAssocID="{975A98D6-8FA3-4DE0-9ACD-DFFF51EAF039}" presName="thickLine" presStyleLbl="alignNode1" presStyleIdx="2" presStyleCnt="3"/>
      <dgm:spPr/>
    </dgm:pt>
    <dgm:pt modelId="{14546C44-3CCE-4D38-AEF9-A7568C7FCB2B}" type="pres">
      <dgm:prSet presAssocID="{975A98D6-8FA3-4DE0-9ACD-DFFF51EAF039}" presName="horz1" presStyleCnt="0"/>
      <dgm:spPr/>
    </dgm:pt>
    <dgm:pt modelId="{6BBADA93-1E0C-4FDA-A1D6-120E4042C5C0}" type="pres">
      <dgm:prSet presAssocID="{975A98D6-8FA3-4DE0-9ACD-DFFF51EAF039}" presName="tx1" presStyleLbl="revTx" presStyleIdx="2" presStyleCnt="3"/>
      <dgm:spPr/>
      <dgm:t>
        <a:bodyPr/>
        <a:lstStyle/>
        <a:p>
          <a:endParaRPr lang="hr-HR"/>
        </a:p>
      </dgm:t>
    </dgm:pt>
    <dgm:pt modelId="{99653D5E-1922-43C3-B301-4D16FDF95A31}" type="pres">
      <dgm:prSet presAssocID="{975A98D6-8FA3-4DE0-9ACD-DFFF51EAF039}" presName="vert1" presStyleCnt="0"/>
      <dgm:spPr/>
    </dgm:pt>
  </dgm:ptLst>
  <dgm:cxnLst>
    <dgm:cxn modelId="{48FF3965-0BC0-403C-AB10-1A70B46D3E3C}" type="presOf" srcId="{CCBB3CB2-5D49-4592-8182-6A05D97C6A34}" destId="{E8BD3FD2-855A-4711-A479-3DF5DBC23BDC}" srcOrd="0" destOrd="0" presId="urn:microsoft.com/office/officeart/2008/layout/LinedList"/>
    <dgm:cxn modelId="{BC3EEC69-BE67-4279-ADD0-65EBA8446D5E}" srcId="{62C4E805-FF25-43CC-A4CD-90FAE4D94FA9}" destId="{CCBB3CB2-5D49-4592-8182-6A05D97C6A34}" srcOrd="1" destOrd="0" parTransId="{9CAC1F4C-6D87-43F7-95B0-78B2586E460F}" sibTransId="{2D51F1C8-1F19-49A7-B24E-608D08D6191A}"/>
    <dgm:cxn modelId="{61E7F716-76FD-49BE-9473-88D886274214}" srcId="{62C4E805-FF25-43CC-A4CD-90FAE4D94FA9}" destId="{975A98D6-8FA3-4DE0-9ACD-DFFF51EAF039}" srcOrd="2" destOrd="0" parTransId="{2688A8AC-04D4-4EDA-80CC-E771D56025AD}" sibTransId="{70FB3E23-9B9D-45EB-83EE-FAB1628A0050}"/>
    <dgm:cxn modelId="{0608E2CB-686A-4FC3-86D6-CA0AB02A30EB}" type="presOf" srcId="{62C4E805-FF25-43CC-A4CD-90FAE4D94FA9}" destId="{A5FE0624-6B29-4140-A20C-C17E567E3C3D}" srcOrd="0" destOrd="0" presId="urn:microsoft.com/office/officeart/2008/layout/LinedList"/>
    <dgm:cxn modelId="{BD331577-6872-4919-BD48-0E14C8A5FB51}" srcId="{62C4E805-FF25-43CC-A4CD-90FAE4D94FA9}" destId="{197428BC-7679-44D5-8214-AF5579E97D37}" srcOrd="0" destOrd="0" parTransId="{4E32BD4E-090D-48DF-B761-653261DE421B}" sibTransId="{956BE25F-7981-4E65-B09A-F75EFF8CBAD8}"/>
    <dgm:cxn modelId="{772E1B26-E6F2-43CA-852C-C3969E2AC1A0}" type="presOf" srcId="{197428BC-7679-44D5-8214-AF5579E97D37}" destId="{F5F64BAF-882B-4DF1-BDE6-EF5D46CB35AF}" srcOrd="0" destOrd="0" presId="urn:microsoft.com/office/officeart/2008/layout/LinedList"/>
    <dgm:cxn modelId="{7F80AFA0-1C1D-4240-99CD-8D0F15E23A02}" type="presOf" srcId="{975A98D6-8FA3-4DE0-9ACD-DFFF51EAF039}" destId="{6BBADA93-1E0C-4FDA-A1D6-120E4042C5C0}" srcOrd="0" destOrd="0" presId="urn:microsoft.com/office/officeart/2008/layout/LinedList"/>
    <dgm:cxn modelId="{CAAE40F2-BE27-47B6-8137-BD172B314D3E}" type="presParOf" srcId="{A5FE0624-6B29-4140-A20C-C17E567E3C3D}" destId="{905F05BE-84F6-43C2-A55C-112ECDF22B62}" srcOrd="0" destOrd="0" presId="urn:microsoft.com/office/officeart/2008/layout/LinedList"/>
    <dgm:cxn modelId="{6FDD644C-FF72-4785-AB03-E468B6519ED3}" type="presParOf" srcId="{A5FE0624-6B29-4140-A20C-C17E567E3C3D}" destId="{769D21BF-CD9B-489E-89EF-4FBDD72A2211}" srcOrd="1" destOrd="0" presId="urn:microsoft.com/office/officeart/2008/layout/LinedList"/>
    <dgm:cxn modelId="{F39B27D6-22AC-44EE-8EFC-CC5DA9807EB8}" type="presParOf" srcId="{769D21BF-CD9B-489E-89EF-4FBDD72A2211}" destId="{F5F64BAF-882B-4DF1-BDE6-EF5D46CB35AF}" srcOrd="0" destOrd="0" presId="urn:microsoft.com/office/officeart/2008/layout/LinedList"/>
    <dgm:cxn modelId="{036B60B7-EF3F-4031-AB6D-D48C68A41D27}" type="presParOf" srcId="{769D21BF-CD9B-489E-89EF-4FBDD72A2211}" destId="{E3C3BA6C-B4BD-4189-88C8-B90DC080A104}" srcOrd="1" destOrd="0" presId="urn:microsoft.com/office/officeart/2008/layout/LinedList"/>
    <dgm:cxn modelId="{F67F44BF-0FC3-44AC-A99A-078DBA9A482E}" type="presParOf" srcId="{A5FE0624-6B29-4140-A20C-C17E567E3C3D}" destId="{781AF0B9-6163-4B02-97B3-1B5A92B13058}" srcOrd="2" destOrd="0" presId="urn:microsoft.com/office/officeart/2008/layout/LinedList"/>
    <dgm:cxn modelId="{0E42E148-C59D-48A5-80FF-42985B4B6632}" type="presParOf" srcId="{A5FE0624-6B29-4140-A20C-C17E567E3C3D}" destId="{7F9F50A1-50AE-4449-BD80-E81B2E3E40C6}" srcOrd="3" destOrd="0" presId="urn:microsoft.com/office/officeart/2008/layout/LinedList"/>
    <dgm:cxn modelId="{C5CB6C94-C65B-47DB-ABEA-4BE40FF7F0D4}" type="presParOf" srcId="{7F9F50A1-50AE-4449-BD80-E81B2E3E40C6}" destId="{E8BD3FD2-855A-4711-A479-3DF5DBC23BDC}" srcOrd="0" destOrd="0" presId="urn:microsoft.com/office/officeart/2008/layout/LinedList"/>
    <dgm:cxn modelId="{8339EF0C-B096-4E20-AB8A-4D37A9E67392}" type="presParOf" srcId="{7F9F50A1-50AE-4449-BD80-E81B2E3E40C6}" destId="{B003C793-E017-4B1E-8B3C-8D2F940E9902}" srcOrd="1" destOrd="0" presId="urn:microsoft.com/office/officeart/2008/layout/LinedList"/>
    <dgm:cxn modelId="{EBA3B641-4DD7-4C11-A66D-B5773F1DBA0B}" type="presParOf" srcId="{A5FE0624-6B29-4140-A20C-C17E567E3C3D}" destId="{FDD69E1F-3EA0-49CA-B626-1CBFA08C55D1}" srcOrd="4" destOrd="0" presId="urn:microsoft.com/office/officeart/2008/layout/LinedList"/>
    <dgm:cxn modelId="{D7D35179-F027-42FF-8609-2F18030CC7DA}" type="presParOf" srcId="{A5FE0624-6B29-4140-A20C-C17E567E3C3D}" destId="{14546C44-3CCE-4D38-AEF9-A7568C7FCB2B}" srcOrd="5" destOrd="0" presId="urn:microsoft.com/office/officeart/2008/layout/LinedList"/>
    <dgm:cxn modelId="{E395E966-DC8C-4BA0-918D-4C3F3D1B267D}" type="presParOf" srcId="{14546C44-3CCE-4D38-AEF9-A7568C7FCB2B}" destId="{6BBADA93-1E0C-4FDA-A1D6-120E4042C5C0}" srcOrd="0" destOrd="0" presId="urn:microsoft.com/office/officeart/2008/layout/LinedList"/>
    <dgm:cxn modelId="{48C91A1C-B06F-409D-A33C-CC608753FC8B}" type="presParOf" srcId="{14546C44-3CCE-4D38-AEF9-A7568C7FCB2B}" destId="{99653D5E-1922-43C3-B301-4D16FDF95A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50EC14-B079-4B36-851D-25D5A32F5F7E}" type="doc">
      <dgm:prSet loTypeId="urn:microsoft.com/office/officeart/2008/layout/LinedList" loCatId="list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EFE2A435-25DF-4659-B477-D1148A31D1B3}">
      <dgm:prSet/>
      <dgm:spPr/>
      <dgm:t>
        <a:bodyPr/>
        <a:lstStyle/>
        <a:p>
          <a:r>
            <a:rPr lang="hr-HR"/>
            <a:t>Kalendarska i astronomska godina</a:t>
          </a:r>
          <a:endParaRPr lang="en-US"/>
        </a:p>
      </dgm:t>
    </dgm:pt>
    <dgm:pt modelId="{FE3E064B-6CF3-466B-8862-427322DBC3B1}" type="parTrans" cxnId="{66BCE105-59DC-42E7-8AB2-E81C11EDAC99}">
      <dgm:prSet/>
      <dgm:spPr/>
      <dgm:t>
        <a:bodyPr/>
        <a:lstStyle/>
        <a:p>
          <a:endParaRPr lang="en-US"/>
        </a:p>
      </dgm:t>
    </dgm:pt>
    <dgm:pt modelId="{F62F4CE6-C8C0-4F4A-B229-84BCB0920A14}" type="sibTrans" cxnId="{66BCE105-59DC-42E7-8AB2-E81C11EDAC99}">
      <dgm:prSet/>
      <dgm:spPr/>
      <dgm:t>
        <a:bodyPr/>
        <a:lstStyle/>
        <a:p>
          <a:endParaRPr lang="en-US"/>
        </a:p>
      </dgm:t>
    </dgm:pt>
    <dgm:pt modelId="{65B23D14-9BE0-4E85-A2D8-A0858E2B0E7A}">
      <dgm:prSet/>
      <dgm:spPr/>
      <dgm:t>
        <a:bodyPr/>
        <a:lstStyle/>
        <a:p>
          <a:r>
            <a:rPr lang="hr-HR"/>
            <a:t>Tri godišnja doba</a:t>
          </a:r>
          <a:endParaRPr lang="en-US"/>
        </a:p>
      </dgm:t>
    </dgm:pt>
    <dgm:pt modelId="{F27473BB-A070-4627-9F08-9E8C6E6A0EF1}" type="parTrans" cxnId="{E8E9F3FE-7109-4F25-BB37-67BB541C6E0A}">
      <dgm:prSet/>
      <dgm:spPr/>
      <dgm:t>
        <a:bodyPr/>
        <a:lstStyle/>
        <a:p>
          <a:endParaRPr lang="en-US"/>
        </a:p>
      </dgm:t>
    </dgm:pt>
    <dgm:pt modelId="{1E62C0BB-31C6-41D0-B7AD-B978DD406B36}" type="sibTrans" cxnId="{E8E9F3FE-7109-4F25-BB37-67BB541C6E0A}">
      <dgm:prSet/>
      <dgm:spPr/>
      <dgm:t>
        <a:bodyPr/>
        <a:lstStyle/>
        <a:p>
          <a:endParaRPr lang="en-US"/>
        </a:p>
      </dgm:t>
    </dgm:pt>
    <dgm:pt modelId="{D0F7D461-5EC2-489F-969E-5D35406B4094}">
      <dgm:prSet/>
      <dgm:spPr/>
      <dgm:t>
        <a:bodyPr/>
        <a:lstStyle/>
        <a:p>
          <a:r>
            <a:rPr lang="hr-HR"/>
            <a:t>Razvoj matematike, arhitekture, medicine i tehnologije</a:t>
          </a:r>
          <a:endParaRPr lang="en-US"/>
        </a:p>
      </dgm:t>
    </dgm:pt>
    <dgm:pt modelId="{D1FE1CF9-450D-4F45-8780-7F551DA699D3}" type="parTrans" cxnId="{83D4BB4D-0126-4829-8DCD-F2AE9F8770A6}">
      <dgm:prSet/>
      <dgm:spPr/>
      <dgm:t>
        <a:bodyPr/>
        <a:lstStyle/>
        <a:p>
          <a:endParaRPr lang="en-US"/>
        </a:p>
      </dgm:t>
    </dgm:pt>
    <dgm:pt modelId="{9474C7F3-4FEA-4B31-8815-BC1032279E2D}" type="sibTrans" cxnId="{83D4BB4D-0126-4829-8DCD-F2AE9F8770A6}">
      <dgm:prSet/>
      <dgm:spPr/>
      <dgm:t>
        <a:bodyPr/>
        <a:lstStyle/>
        <a:p>
          <a:endParaRPr lang="en-US"/>
        </a:p>
      </dgm:t>
    </dgm:pt>
    <dgm:pt modelId="{3528BEC3-4CA6-4A9F-99EE-F545F0C9FFEB}">
      <dgm:prSet/>
      <dgm:spPr/>
      <dgm:t>
        <a:bodyPr/>
        <a:lstStyle/>
        <a:p>
          <a:r>
            <a:rPr lang="hr-HR"/>
            <a:t>Anatomija, postupak mumificiranja</a:t>
          </a:r>
          <a:endParaRPr lang="en-US"/>
        </a:p>
      </dgm:t>
    </dgm:pt>
    <dgm:pt modelId="{415BDB80-7D8D-4339-9A68-DC456BF1E51C}" type="parTrans" cxnId="{AE0E6C0D-8EBD-4612-8E93-2E0CF5198B92}">
      <dgm:prSet/>
      <dgm:spPr/>
      <dgm:t>
        <a:bodyPr/>
        <a:lstStyle/>
        <a:p>
          <a:endParaRPr lang="en-US"/>
        </a:p>
      </dgm:t>
    </dgm:pt>
    <dgm:pt modelId="{26C37A15-65CE-4CEB-A337-2F268DD83BD7}" type="sibTrans" cxnId="{AE0E6C0D-8EBD-4612-8E93-2E0CF5198B92}">
      <dgm:prSet/>
      <dgm:spPr/>
      <dgm:t>
        <a:bodyPr/>
        <a:lstStyle/>
        <a:p>
          <a:endParaRPr lang="en-US"/>
        </a:p>
      </dgm:t>
    </dgm:pt>
    <dgm:pt modelId="{44AE49AE-65F4-482C-B7DA-711248CC9593}">
      <dgm:prSet/>
      <dgm:spPr/>
      <dgm:t>
        <a:bodyPr/>
        <a:lstStyle/>
        <a:p>
          <a:r>
            <a:rPr lang="hr-HR"/>
            <a:t>Prve poznate bolnice dio kompleksa hramova</a:t>
          </a:r>
          <a:endParaRPr lang="en-US"/>
        </a:p>
      </dgm:t>
    </dgm:pt>
    <dgm:pt modelId="{C3D19980-88DB-41D2-8009-320B2389CEFE}" type="parTrans" cxnId="{1C18A713-E07E-44FC-BFF9-31EFDB04E9C1}">
      <dgm:prSet/>
      <dgm:spPr/>
      <dgm:t>
        <a:bodyPr/>
        <a:lstStyle/>
        <a:p>
          <a:endParaRPr lang="en-US"/>
        </a:p>
      </dgm:t>
    </dgm:pt>
    <dgm:pt modelId="{4482210C-E816-4466-88BC-72CB3BBC27A5}" type="sibTrans" cxnId="{1C18A713-E07E-44FC-BFF9-31EFDB04E9C1}">
      <dgm:prSet/>
      <dgm:spPr/>
      <dgm:t>
        <a:bodyPr/>
        <a:lstStyle/>
        <a:p>
          <a:endParaRPr lang="en-US"/>
        </a:p>
      </dgm:t>
    </dgm:pt>
    <dgm:pt modelId="{2E0CC363-84F8-4FA8-99D6-BE2E228C1C0C}">
      <dgm:prSet/>
      <dgm:spPr/>
      <dgm:t>
        <a:bodyPr/>
        <a:lstStyle/>
        <a:p>
          <a:r>
            <a:rPr lang="hr-HR"/>
            <a:t>Filozofi </a:t>
          </a:r>
          <a:endParaRPr lang="en-US"/>
        </a:p>
      </dgm:t>
    </dgm:pt>
    <dgm:pt modelId="{59F4EAE1-C09B-4646-AB00-E10F8A67A521}" type="parTrans" cxnId="{2BA08C9E-7837-4715-87D6-1EC6FCC83B7C}">
      <dgm:prSet/>
      <dgm:spPr/>
      <dgm:t>
        <a:bodyPr/>
        <a:lstStyle/>
        <a:p>
          <a:endParaRPr lang="en-US"/>
        </a:p>
      </dgm:t>
    </dgm:pt>
    <dgm:pt modelId="{27744CB7-64C7-4439-836A-83A57BF184C3}" type="sibTrans" cxnId="{2BA08C9E-7837-4715-87D6-1EC6FCC83B7C}">
      <dgm:prSet/>
      <dgm:spPr/>
      <dgm:t>
        <a:bodyPr/>
        <a:lstStyle/>
        <a:p>
          <a:endParaRPr lang="en-US"/>
        </a:p>
      </dgm:t>
    </dgm:pt>
    <dgm:pt modelId="{27374D53-D0DD-42DD-8D1E-50C07F5D19F1}" type="pres">
      <dgm:prSet presAssocID="{E550EC14-B079-4B36-851D-25D5A32F5F7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0637B590-4482-46E7-BE88-1DDF2A155B36}" type="pres">
      <dgm:prSet presAssocID="{EFE2A435-25DF-4659-B477-D1148A31D1B3}" presName="thickLine" presStyleLbl="alignNode1" presStyleIdx="0" presStyleCnt="6" custLinFactNeighborX="2371" custLinFactNeighborY="2445"/>
      <dgm:spPr/>
    </dgm:pt>
    <dgm:pt modelId="{8537E73F-D6DA-46C4-9693-5944A8B14295}" type="pres">
      <dgm:prSet presAssocID="{EFE2A435-25DF-4659-B477-D1148A31D1B3}" presName="horz1" presStyleCnt="0"/>
      <dgm:spPr/>
    </dgm:pt>
    <dgm:pt modelId="{8F1D6AA6-CE9D-4A30-ABFA-CD6A74E948E8}" type="pres">
      <dgm:prSet presAssocID="{EFE2A435-25DF-4659-B477-D1148A31D1B3}" presName="tx1" presStyleLbl="revTx" presStyleIdx="0" presStyleCnt="6"/>
      <dgm:spPr/>
      <dgm:t>
        <a:bodyPr/>
        <a:lstStyle/>
        <a:p>
          <a:endParaRPr lang="hr-HR"/>
        </a:p>
      </dgm:t>
    </dgm:pt>
    <dgm:pt modelId="{83166128-C1A4-476A-9E49-0EB64E0A7DCB}" type="pres">
      <dgm:prSet presAssocID="{EFE2A435-25DF-4659-B477-D1148A31D1B3}" presName="vert1" presStyleCnt="0"/>
      <dgm:spPr/>
    </dgm:pt>
    <dgm:pt modelId="{FAA62FA0-3A79-46BB-90EA-FB33C8AD2CB6}" type="pres">
      <dgm:prSet presAssocID="{65B23D14-9BE0-4E85-A2D8-A0858E2B0E7A}" presName="thickLine" presStyleLbl="alignNode1" presStyleIdx="1" presStyleCnt="6"/>
      <dgm:spPr/>
    </dgm:pt>
    <dgm:pt modelId="{CF9DEEB3-661B-418E-B100-726C8C19061B}" type="pres">
      <dgm:prSet presAssocID="{65B23D14-9BE0-4E85-A2D8-A0858E2B0E7A}" presName="horz1" presStyleCnt="0"/>
      <dgm:spPr/>
    </dgm:pt>
    <dgm:pt modelId="{2DA7FCAC-0EDC-4593-9ABB-94BC7FC72B5C}" type="pres">
      <dgm:prSet presAssocID="{65B23D14-9BE0-4E85-A2D8-A0858E2B0E7A}" presName="tx1" presStyleLbl="revTx" presStyleIdx="1" presStyleCnt="6"/>
      <dgm:spPr/>
      <dgm:t>
        <a:bodyPr/>
        <a:lstStyle/>
        <a:p>
          <a:endParaRPr lang="hr-HR"/>
        </a:p>
      </dgm:t>
    </dgm:pt>
    <dgm:pt modelId="{AEEBF554-DD80-47F6-8B77-E7D9FDEE96F7}" type="pres">
      <dgm:prSet presAssocID="{65B23D14-9BE0-4E85-A2D8-A0858E2B0E7A}" presName="vert1" presStyleCnt="0"/>
      <dgm:spPr/>
    </dgm:pt>
    <dgm:pt modelId="{7EA7B365-E5B6-4F4F-8C3C-B265A58CD3F1}" type="pres">
      <dgm:prSet presAssocID="{D0F7D461-5EC2-489F-969E-5D35406B4094}" presName="thickLine" presStyleLbl="alignNode1" presStyleIdx="2" presStyleCnt="6"/>
      <dgm:spPr/>
    </dgm:pt>
    <dgm:pt modelId="{6EAD1A7C-9BE2-4B2B-BABB-E73A189DE6F5}" type="pres">
      <dgm:prSet presAssocID="{D0F7D461-5EC2-489F-969E-5D35406B4094}" presName="horz1" presStyleCnt="0"/>
      <dgm:spPr/>
    </dgm:pt>
    <dgm:pt modelId="{208CE01B-3AE9-4733-8A9E-5FC220E16FBB}" type="pres">
      <dgm:prSet presAssocID="{D0F7D461-5EC2-489F-969E-5D35406B4094}" presName="tx1" presStyleLbl="revTx" presStyleIdx="2" presStyleCnt="6"/>
      <dgm:spPr/>
      <dgm:t>
        <a:bodyPr/>
        <a:lstStyle/>
        <a:p>
          <a:endParaRPr lang="hr-HR"/>
        </a:p>
      </dgm:t>
    </dgm:pt>
    <dgm:pt modelId="{1D94A285-A85F-43F8-94F4-DC55A25E2DF9}" type="pres">
      <dgm:prSet presAssocID="{D0F7D461-5EC2-489F-969E-5D35406B4094}" presName="vert1" presStyleCnt="0"/>
      <dgm:spPr/>
    </dgm:pt>
    <dgm:pt modelId="{689094E7-2670-4B7C-B40C-0F2CD0859ED9}" type="pres">
      <dgm:prSet presAssocID="{3528BEC3-4CA6-4A9F-99EE-F545F0C9FFEB}" presName="thickLine" presStyleLbl="alignNode1" presStyleIdx="3" presStyleCnt="6"/>
      <dgm:spPr/>
    </dgm:pt>
    <dgm:pt modelId="{5A615B24-CD6B-4AB9-8855-E2B84B879D6D}" type="pres">
      <dgm:prSet presAssocID="{3528BEC3-4CA6-4A9F-99EE-F545F0C9FFEB}" presName="horz1" presStyleCnt="0"/>
      <dgm:spPr/>
    </dgm:pt>
    <dgm:pt modelId="{95D7BFDA-7FCE-4869-A959-C07D467C1C7C}" type="pres">
      <dgm:prSet presAssocID="{3528BEC3-4CA6-4A9F-99EE-F545F0C9FFEB}" presName="tx1" presStyleLbl="revTx" presStyleIdx="3" presStyleCnt="6"/>
      <dgm:spPr/>
      <dgm:t>
        <a:bodyPr/>
        <a:lstStyle/>
        <a:p>
          <a:endParaRPr lang="hr-HR"/>
        </a:p>
      </dgm:t>
    </dgm:pt>
    <dgm:pt modelId="{F2E01546-4FA2-4995-B115-A33F85A46399}" type="pres">
      <dgm:prSet presAssocID="{3528BEC3-4CA6-4A9F-99EE-F545F0C9FFEB}" presName="vert1" presStyleCnt="0"/>
      <dgm:spPr/>
    </dgm:pt>
    <dgm:pt modelId="{DAC1A119-E30D-48BA-83EE-33DB21FF47C5}" type="pres">
      <dgm:prSet presAssocID="{44AE49AE-65F4-482C-B7DA-711248CC9593}" presName="thickLine" presStyleLbl="alignNode1" presStyleIdx="4" presStyleCnt="6"/>
      <dgm:spPr/>
    </dgm:pt>
    <dgm:pt modelId="{C20E33C2-BCB5-4A6D-B02F-B33C110B039F}" type="pres">
      <dgm:prSet presAssocID="{44AE49AE-65F4-482C-B7DA-711248CC9593}" presName="horz1" presStyleCnt="0"/>
      <dgm:spPr/>
    </dgm:pt>
    <dgm:pt modelId="{D70F6F93-7214-4605-A91A-F1EE20E8B3C4}" type="pres">
      <dgm:prSet presAssocID="{44AE49AE-65F4-482C-B7DA-711248CC9593}" presName="tx1" presStyleLbl="revTx" presStyleIdx="4" presStyleCnt="6"/>
      <dgm:spPr/>
      <dgm:t>
        <a:bodyPr/>
        <a:lstStyle/>
        <a:p>
          <a:endParaRPr lang="hr-HR"/>
        </a:p>
      </dgm:t>
    </dgm:pt>
    <dgm:pt modelId="{7CCA1D02-77D0-47A2-8E51-80869B517CC6}" type="pres">
      <dgm:prSet presAssocID="{44AE49AE-65F4-482C-B7DA-711248CC9593}" presName="vert1" presStyleCnt="0"/>
      <dgm:spPr/>
    </dgm:pt>
    <dgm:pt modelId="{B7771013-FEA7-4C35-9508-CB9EC6249D92}" type="pres">
      <dgm:prSet presAssocID="{2E0CC363-84F8-4FA8-99D6-BE2E228C1C0C}" presName="thickLine" presStyleLbl="alignNode1" presStyleIdx="5" presStyleCnt="6"/>
      <dgm:spPr/>
    </dgm:pt>
    <dgm:pt modelId="{5F94CEBD-2D3B-4B69-A802-A71F0D2FB7EA}" type="pres">
      <dgm:prSet presAssocID="{2E0CC363-84F8-4FA8-99D6-BE2E228C1C0C}" presName="horz1" presStyleCnt="0"/>
      <dgm:spPr/>
    </dgm:pt>
    <dgm:pt modelId="{F800DE89-0FB3-407B-8FB1-AD7A6FB5F282}" type="pres">
      <dgm:prSet presAssocID="{2E0CC363-84F8-4FA8-99D6-BE2E228C1C0C}" presName="tx1" presStyleLbl="revTx" presStyleIdx="5" presStyleCnt="6"/>
      <dgm:spPr/>
      <dgm:t>
        <a:bodyPr/>
        <a:lstStyle/>
        <a:p>
          <a:endParaRPr lang="hr-HR"/>
        </a:p>
      </dgm:t>
    </dgm:pt>
    <dgm:pt modelId="{D52F7A24-8A65-4545-A9A4-18132FEAA3F1}" type="pres">
      <dgm:prSet presAssocID="{2E0CC363-84F8-4FA8-99D6-BE2E228C1C0C}" presName="vert1" presStyleCnt="0"/>
      <dgm:spPr/>
    </dgm:pt>
  </dgm:ptLst>
  <dgm:cxnLst>
    <dgm:cxn modelId="{2BA08C9E-7837-4715-87D6-1EC6FCC83B7C}" srcId="{E550EC14-B079-4B36-851D-25D5A32F5F7E}" destId="{2E0CC363-84F8-4FA8-99D6-BE2E228C1C0C}" srcOrd="5" destOrd="0" parTransId="{59F4EAE1-C09B-4646-AB00-E10F8A67A521}" sibTransId="{27744CB7-64C7-4439-836A-83A57BF184C3}"/>
    <dgm:cxn modelId="{F548FAA3-8F1E-46E9-961A-00C3487F6D16}" type="presOf" srcId="{EFE2A435-25DF-4659-B477-D1148A31D1B3}" destId="{8F1D6AA6-CE9D-4A30-ABFA-CD6A74E948E8}" srcOrd="0" destOrd="0" presId="urn:microsoft.com/office/officeart/2008/layout/LinedList"/>
    <dgm:cxn modelId="{F00D6D86-A7DD-413B-8BFB-A294213E9DD2}" type="presOf" srcId="{3528BEC3-4CA6-4A9F-99EE-F545F0C9FFEB}" destId="{95D7BFDA-7FCE-4869-A959-C07D467C1C7C}" srcOrd="0" destOrd="0" presId="urn:microsoft.com/office/officeart/2008/layout/LinedList"/>
    <dgm:cxn modelId="{E8E9F3FE-7109-4F25-BB37-67BB541C6E0A}" srcId="{E550EC14-B079-4B36-851D-25D5A32F5F7E}" destId="{65B23D14-9BE0-4E85-A2D8-A0858E2B0E7A}" srcOrd="1" destOrd="0" parTransId="{F27473BB-A070-4627-9F08-9E8C6E6A0EF1}" sibTransId="{1E62C0BB-31C6-41D0-B7AD-B978DD406B36}"/>
    <dgm:cxn modelId="{66BCE105-59DC-42E7-8AB2-E81C11EDAC99}" srcId="{E550EC14-B079-4B36-851D-25D5A32F5F7E}" destId="{EFE2A435-25DF-4659-B477-D1148A31D1B3}" srcOrd="0" destOrd="0" parTransId="{FE3E064B-6CF3-466B-8862-427322DBC3B1}" sibTransId="{F62F4CE6-C8C0-4F4A-B229-84BCB0920A14}"/>
    <dgm:cxn modelId="{EC6C1B5C-C5E8-4DDA-B44C-8F1E42C5F94C}" type="presOf" srcId="{44AE49AE-65F4-482C-B7DA-711248CC9593}" destId="{D70F6F93-7214-4605-A91A-F1EE20E8B3C4}" srcOrd="0" destOrd="0" presId="urn:microsoft.com/office/officeart/2008/layout/LinedList"/>
    <dgm:cxn modelId="{F5E160E6-AEAD-46EA-B445-60CCA2EAB0C9}" type="presOf" srcId="{D0F7D461-5EC2-489F-969E-5D35406B4094}" destId="{208CE01B-3AE9-4733-8A9E-5FC220E16FBB}" srcOrd="0" destOrd="0" presId="urn:microsoft.com/office/officeart/2008/layout/LinedList"/>
    <dgm:cxn modelId="{DB6F4844-7471-4124-8DE7-AB214EF74D0C}" type="presOf" srcId="{E550EC14-B079-4B36-851D-25D5A32F5F7E}" destId="{27374D53-D0DD-42DD-8D1E-50C07F5D19F1}" srcOrd="0" destOrd="0" presId="urn:microsoft.com/office/officeart/2008/layout/LinedList"/>
    <dgm:cxn modelId="{1C18A713-E07E-44FC-BFF9-31EFDB04E9C1}" srcId="{E550EC14-B079-4B36-851D-25D5A32F5F7E}" destId="{44AE49AE-65F4-482C-B7DA-711248CC9593}" srcOrd="4" destOrd="0" parTransId="{C3D19980-88DB-41D2-8009-320B2389CEFE}" sibTransId="{4482210C-E816-4466-88BC-72CB3BBC27A5}"/>
    <dgm:cxn modelId="{83D4BB4D-0126-4829-8DCD-F2AE9F8770A6}" srcId="{E550EC14-B079-4B36-851D-25D5A32F5F7E}" destId="{D0F7D461-5EC2-489F-969E-5D35406B4094}" srcOrd="2" destOrd="0" parTransId="{D1FE1CF9-450D-4F45-8780-7F551DA699D3}" sibTransId="{9474C7F3-4FEA-4B31-8815-BC1032279E2D}"/>
    <dgm:cxn modelId="{AE0E6C0D-8EBD-4612-8E93-2E0CF5198B92}" srcId="{E550EC14-B079-4B36-851D-25D5A32F5F7E}" destId="{3528BEC3-4CA6-4A9F-99EE-F545F0C9FFEB}" srcOrd="3" destOrd="0" parTransId="{415BDB80-7D8D-4339-9A68-DC456BF1E51C}" sibTransId="{26C37A15-65CE-4CEB-A337-2F268DD83BD7}"/>
    <dgm:cxn modelId="{9EAFA061-FD0F-4F89-A513-D67ADDFAC5DD}" type="presOf" srcId="{2E0CC363-84F8-4FA8-99D6-BE2E228C1C0C}" destId="{F800DE89-0FB3-407B-8FB1-AD7A6FB5F282}" srcOrd="0" destOrd="0" presId="urn:microsoft.com/office/officeart/2008/layout/LinedList"/>
    <dgm:cxn modelId="{91E4D7F0-A5D3-44DE-86D4-D5A41354D61D}" type="presOf" srcId="{65B23D14-9BE0-4E85-A2D8-A0858E2B0E7A}" destId="{2DA7FCAC-0EDC-4593-9ABB-94BC7FC72B5C}" srcOrd="0" destOrd="0" presId="urn:microsoft.com/office/officeart/2008/layout/LinedList"/>
    <dgm:cxn modelId="{B72B2DF6-02E4-4535-B1F4-A00E6EDB87D1}" type="presParOf" srcId="{27374D53-D0DD-42DD-8D1E-50C07F5D19F1}" destId="{0637B590-4482-46E7-BE88-1DDF2A155B36}" srcOrd="0" destOrd="0" presId="urn:microsoft.com/office/officeart/2008/layout/LinedList"/>
    <dgm:cxn modelId="{14F9BEAA-FCBB-4833-8016-0B4C0D79ED3F}" type="presParOf" srcId="{27374D53-D0DD-42DD-8D1E-50C07F5D19F1}" destId="{8537E73F-D6DA-46C4-9693-5944A8B14295}" srcOrd="1" destOrd="0" presId="urn:microsoft.com/office/officeart/2008/layout/LinedList"/>
    <dgm:cxn modelId="{98BB37FC-94E1-4FEF-8FDB-0FDA1C6EB636}" type="presParOf" srcId="{8537E73F-D6DA-46C4-9693-5944A8B14295}" destId="{8F1D6AA6-CE9D-4A30-ABFA-CD6A74E948E8}" srcOrd="0" destOrd="0" presId="urn:microsoft.com/office/officeart/2008/layout/LinedList"/>
    <dgm:cxn modelId="{3A44DB3E-8AFF-4225-B466-88C1FC82DDD4}" type="presParOf" srcId="{8537E73F-D6DA-46C4-9693-5944A8B14295}" destId="{83166128-C1A4-476A-9E49-0EB64E0A7DCB}" srcOrd="1" destOrd="0" presId="urn:microsoft.com/office/officeart/2008/layout/LinedList"/>
    <dgm:cxn modelId="{D45ABFAC-8B64-4C11-AE66-184785B51E02}" type="presParOf" srcId="{27374D53-D0DD-42DD-8D1E-50C07F5D19F1}" destId="{FAA62FA0-3A79-46BB-90EA-FB33C8AD2CB6}" srcOrd="2" destOrd="0" presId="urn:microsoft.com/office/officeart/2008/layout/LinedList"/>
    <dgm:cxn modelId="{4D154D7C-A91A-4560-A8D1-6DCE0BD02578}" type="presParOf" srcId="{27374D53-D0DD-42DD-8D1E-50C07F5D19F1}" destId="{CF9DEEB3-661B-418E-B100-726C8C19061B}" srcOrd="3" destOrd="0" presId="urn:microsoft.com/office/officeart/2008/layout/LinedList"/>
    <dgm:cxn modelId="{030C9D94-C634-4BD7-A183-996B81A21212}" type="presParOf" srcId="{CF9DEEB3-661B-418E-B100-726C8C19061B}" destId="{2DA7FCAC-0EDC-4593-9ABB-94BC7FC72B5C}" srcOrd="0" destOrd="0" presId="urn:microsoft.com/office/officeart/2008/layout/LinedList"/>
    <dgm:cxn modelId="{C407A8DD-5078-4114-84A2-9CBF09EE475C}" type="presParOf" srcId="{CF9DEEB3-661B-418E-B100-726C8C19061B}" destId="{AEEBF554-DD80-47F6-8B77-E7D9FDEE96F7}" srcOrd="1" destOrd="0" presId="urn:microsoft.com/office/officeart/2008/layout/LinedList"/>
    <dgm:cxn modelId="{86DD1769-7F98-4503-821E-50D35598E752}" type="presParOf" srcId="{27374D53-D0DD-42DD-8D1E-50C07F5D19F1}" destId="{7EA7B365-E5B6-4F4F-8C3C-B265A58CD3F1}" srcOrd="4" destOrd="0" presId="urn:microsoft.com/office/officeart/2008/layout/LinedList"/>
    <dgm:cxn modelId="{12D0A080-8358-4C00-8D3B-F9992C7586B6}" type="presParOf" srcId="{27374D53-D0DD-42DD-8D1E-50C07F5D19F1}" destId="{6EAD1A7C-9BE2-4B2B-BABB-E73A189DE6F5}" srcOrd="5" destOrd="0" presId="urn:microsoft.com/office/officeart/2008/layout/LinedList"/>
    <dgm:cxn modelId="{9A020E20-B7B1-4A0A-BA0B-DDAE58C80CEF}" type="presParOf" srcId="{6EAD1A7C-9BE2-4B2B-BABB-E73A189DE6F5}" destId="{208CE01B-3AE9-4733-8A9E-5FC220E16FBB}" srcOrd="0" destOrd="0" presId="urn:microsoft.com/office/officeart/2008/layout/LinedList"/>
    <dgm:cxn modelId="{13324F40-2B7B-42A6-894C-983E304FA0AC}" type="presParOf" srcId="{6EAD1A7C-9BE2-4B2B-BABB-E73A189DE6F5}" destId="{1D94A285-A85F-43F8-94F4-DC55A25E2DF9}" srcOrd="1" destOrd="0" presId="urn:microsoft.com/office/officeart/2008/layout/LinedList"/>
    <dgm:cxn modelId="{E6875844-FC6F-4427-969E-EDBDEC3535F8}" type="presParOf" srcId="{27374D53-D0DD-42DD-8D1E-50C07F5D19F1}" destId="{689094E7-2670-4B7C-B40C-0F2CD0859ED9}" srcOrd="6" destOrd="0" presId="urn:microsoft.com/office/officeart/2008/layout/LinedList"/>
    <dgm:cxn modelId="{C73D66BB-37C5-432F-A600-969D2DD9F790}" type="presParOf" srcId="{27374D53-D0DD-42DD-8D1E-50C07F5D19F1}" destId="{5A615B24-CD6B-4AB9-8855-E2B84B879D6D}" srcOrd="7" destOrd="0" presId="urn:microsoft.com/office/officeart/2008/layout/LinedList"/>
    <dgm:cxn modelId="{4F43C610-00B0-493B-8533-A0C17794FBC9}" type="presParOf" srcId="{5A615B24-CD6B-4AB9-8855-E2B84B879D6D}" destId="{95D7BFDA-7FCE-4869-A959-C07D467C1C7C}" srcOrd="0" destOrd="0" presId="urn:microsoft.com/office/officeart/2008/layout/LinedList"/>
    <dgm:cxn modelId="{1CDC023F-8142-4ACB-90FB-60BC028B585C}" type="presParOf" srcId="{5A615B24-CD6B-4AB9-8855-E2B84B879D6D}" destId="{F2E01546-4FA2-4995-B115-A33F85A46399}" srcOrd="1" destOrd="0" presId="urn:microsoft.com/office/officeart/2008/layout/LinedList"/>
    <dgm:cxn modelId="{DC2F5780-35F8-499C-BC28-D7F6ED70FB79}" type="presParOf" srcId="{27374D53-D0DD-42DD-8D1E-50C07F5D19F1}" destId="{DAC1A119-E30D-48BA-83EE-33DB21FF47C5}" srcOrd="8" destOrd="0" presId="urn:microsoft.com/office/officeart/2008/layout/LinedList"/>
    <dgm:cxn modelId="{07D9E2FF-1981-4D7D-91D3-FB29E0497C45}" type="presParOf" srcId="{27374D53-D0DD-42DD-8D1E-50C07F5D19F1}" destId="{C20E33C2-BCB5-4A6D-B02F-B33C110B039F}" srcOrd="9" destOrd="0" presId="urn:microsoft.com/office/officeart/2008/layout/LinedList"/>
    <dgm:cxn modelId="{D184FC19-C805-48EA-B758-EBDAFE8E504D}" type="presParOf" srcId="{C20E33C2-BCB5-4A6D-B02F-B33C110B039F}" destId="{D70F6F93-7214-4605-A91A-F1EE20E8B3C4}" srcOrd="0" destOrd="0" presId="urn:microsoft.com/office/officeart/2008/layout/LinedList"/>
    <dgm:cxn modelId="{9DCE5CE5-FAB1-4B48-B908-ED91952EE2EB}" type="presParOf" srcId="{C20E33C2-BCB5-4A6D-B02F-B33C110B039F}" destId="{7CCA1D02-77D0-47A2-8E51-80869B517CC6}" srcOrd="1" destOrd="0" presId="urn:microsoft.com/office/officeart/2008/layout/LinedList"/>
    <dgm:cxn modelId="{F22CFD09-10D9-49C4-A64B-039BA1E284D4}" type="presParOf" srcId="{27374D53-D0DD-42DD-8D1E-50C07F5D19F1}" destId="{B7771013-FEA7-4C35-9508-CB9EC6249D92}" srcOrd="10" destOrd="0" presId="urn:microsoft.com/office/officeart/2008/layout/LinedList"/>
    <dgm:cxn modelId="{A79544A2-5ECF-4B1B-9CB2-09D1F2CD9FBE}" type="presParOf" srcId="{27374D53-D0DD-42DD-8D1E-50C07F5D19F1}" destId="{5F94CEBD-2D3B-4B69-A802-A71F0D2FB7EA}" srcOrd="11" destOrd="0" presId="urn:microsoft.com/office/officeart/2008/layout/LinedList"/>
    <dgm:cxn modelId="{5F45262D-826F-4DBA-BB31-DD9064C3F186}" type="presParOf" srcId="{5F94CEBD-2D3B-4B69-A802-A71F0D2FB7EA}" destId="{F800DE89-0FB3-407B-8FB1-AD7A6FB5F282}" srcOrd="0" destOrd="0" presId="urn:microsoft.com/office/officeart/2008/layout/LinedList"/>
    <dgm:cxn modelId="{91D0935B-B79D-42D3-A22F-8D855BC8CEA1}" type="presParOf" srcId="{5F94CEBD-2D3B-4B69-A802-A71F0D2FB7EA}" destId="{D52F7A24-8A65-4545-A9A4-18132FEAA3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1DBB0E-4081-4AC7-97C2-04B5D81F4606}">
      <dsp:nvSpPr>
        <dsp:cNvPr id="0" name=""/>
        <dsp:cNvSpPr/>
      </dsp:nvSpPr>
      <dsp:spPr>
        <a:xfrm>
          <a:off x="0" y="15584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D1E17-59BF-4CCC-ACC1-E135FC426DAD}">
      <dsp:nvSpPr>
        <dsp:cNvPr id="0" name=""/>
        <dsp:cNvSpPr/>
      </dsp:nvSpPr>
      <dsp:spPr>
        <a:xfrm>
          <a:off x="0" y="0"/>
          <a:ext cx="4869656" cy="95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/>
            <a:t>Potreba zapisivanja viškova robe</a:t>
          </a:r>
          <a:endParaRPr lang="en-US" sz="2800" kern="1200"/>
        </a:p>
      </dsp:txBody>
      <dsp:txXfrm>
        <a:off x="0" y="0"/>
        <a:ext cx="4869656" cy="957262"/>
      </dsp:txXfrm>
    </dsp:sp>
    <dsp:sp modelId="{1DB7C73F-57CE-47B1-A66C-6D2216E8DB96}">
      <dsp:nvSpPr>
        <dsp:cNvPr id="0" name=""/>
        <dsp:cNvSpPr/>
      </dsp:nvSpPr>
      <dsp:spPr>
        <a:xfrm>
          <a:off x="0" y="957262"/>
          <a:ext cx="4869656" cy="0"/>
        </a:xfrm>
        <a:prstGeom prst="lin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3EBC3-4C61-49FA-B3DE-196FF34D2DD2}">
      <dsp:nvSpPr>
        <dsp:cNvPr id="0" name=""/>
        <dsp:cNvSpPr/>
      </dsp:nvSpPr>
      <dsp:spPr>
        <a:xfrm>
          <a:off x="0" y="957262"/>
          <a:ext cx="4869656" cy="95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/>
            <a:t>Književnost</a:t>
          </a:r>
          <a:endParaRPr lang="en-US" sz="2800" kern="1200"/>
        </a:p>
      </dsp:txBody>
      <dsp:txXfrm>
        <a:off x="0" y="957262"/>
        <a:ext cx="4869656" cy="957262"/>
      </dsp:txXfrm>
    </dsp:sp>
    <dsp:sp modelId="{50A2362F-B7C4-4D6E-BF17-402FDF4BE8BD}">
      <dsp:nvSpPr>
        <dsp:cNvPr id="0" name=""/>
        <dsp:cNvSpPr/>
      </dsp:nvSpPr>
      <dsp:spPr>
        <a:xfrm>
          <a:off x="0" y="1914525"/>
          <a:ext cx="4869656" cy="0"/>
        </a:xfrm>
        <a:prstGeom prst="lin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0F5CF-DF30-4A4E-B8BA-9EF71D594961}">
      <dsp:nvSpPr>
        <dsp:cNvPr id="0" name=""/>
        <dsp:cNvSpPr/>
      </dsp:nvSpPr>
      <dsp:spPr>
        <a:xfrm>
          <a:off x="0" y="1914525"/>
          <a:ext cx="4869656" cy="95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/>
            <a:t>Pravo</a:t>
          </a:r>
          <a:endParaRPr lang="en-US" sz="2800" kern="1200"/>
        </a:p>
      </dsp:txBody>
      <dsp:txXfrm>
        <a:off x="0" y="1914525"/>
        <a:ext cx="4869656" cy="957262"/>
      </dsp:txXfrm>
    </dsp:sp>
    <dsp:sp modelId="{B61A98E9-0EAB-4A41-862D-4681BEF1167A}">
      <dsp:nvSpPr>
        <dsp:cNvPr id="0" name=""/>
        <dsp:cNvSpPr/>
      </dsp:nvSpPr>
      <dsp:spPr>
        <a:xfrm>
          <a:off x="0" y="2871787"/>
          <a:ext cx="4869656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5F58C-F418-4E4F-A6F7-EF7BF0192FD2}">
      <dsp:nvSpPr>
        <dsp:cNvPr id="0" name=""/>
        <dsp:cNvSpPr/>
      </dsp:nvSpPr>
      <dsp:spPr>
        <a:xfrm>
          <a:off x="0" y="2871787"/>
          <a:ext cx="4869656" cy="957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/>
            <a:t>Svakidašnja komunikacija</a:t>
          </a:r>
          <a:endParaRPr lang="en-US" sz="2800" kern="1200"/>
        </a:p>
      </dsp:txBody>
      <dsp:txXfrm>
        <a:off x="0" y="2871787"/>
        <a:ext cx="4869656" cy="9572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5F05BE-84F6-43C2-A55C-112ECDF22B62}">
      <dsp:nvSpPr>
        <dsp:cNvPr id="0" name=""/>
        <dsp:cNvSpPr/>
      </dsp:nvSpPr>
      <dsp:spPr>
        <a:xfrm>
          <a:off x="0" y="17451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64BAF-882B-4DF1-BDE6-EF5D46CB35AF}">
      <dsp:nvSpPr>
        <dsp:cNvPr id="0" name=""/>
        <dsp:cNvSpPr/>
      </dsp:nvSpPr>
      <dsp:spPr>
        <a:xfrm>
          <a:off x="0" y="1869"/>
          <a:ext cx="4869656" cy="127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/>
            <a:t>Pisane knjige u obliku svitaka</a:t>
          </a:r>
          <a:endParaRPr lang="en-US" sz="3500" kern="1200"/>
        </a:p>
      </dsp:txBody>
      <dsp:txXfrm>
        <a:off x="0" y="1869"/>
        <a:ext cx="4869656" cy="1275103"/>
      </dsp:txXfrm>
    </dsp:sp>
    <dsp:sp modelId="{781AF0B9-6163-4B02-97B3-1B5A92B13058}">
      <dsp:nvSpPr>
        <dsp:cNvPr id="0" name=""/>
        <dsp:cNvSpPr/>
      </dsp:nvSpPr>
      <dsp:spPr>
        <a:xfrm>
          <a:off x="0" y="1276973"/>
          <a:ext cx="4869656" cy="0"/>
        </a:xfrm>
        <a:prstGeom prst="lin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D3FD2-855A-4711-A479-3DF5DBC23BDC}">
      <dsp:nvSpPr>
        <dsp:cNvPr id="0" name=""/>
        <dsp:cNvSpPr/>
      </dsp:nvSpPr>
      <dsp:spPr>
        <a:xfrm>
          <a:off x="0" y="1276973"/>
          <a:ext cx="4869656" cy="127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Aleksandrija, biblioteka sa 700 000 svitaka</a:t>
          </a:r>
          <a:endParaRPr lang="en-US" sz="3500" kern="1200" dirty="0"/>
        </a:p>
      </dsp:txBody>
      <dsp:txXfrm>
        <a:off x="0" y="1276973"/>
        <a:ext cx="4869656" cy="1275103"/>
      </dsp:txXfrm>
    </dsp:sp>
    <dsp:sp modelId="{FDD69E1F-3EA0-49CA-B626-1CBFA08C55D1}">
      <dsp:nvSpPr>
        <dsp:cNvPr id="0" name=""/>
        <dsp:cNvSpPr/>
      </dsp:nvSpPr>
      <dsp:spPr>
        <a:xfrm>
          <a:off x="0" y="2552076"/>
          <a:ext cx="4869656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ADA93-1E0C-4FDA-A1D6-120E4042C5C0}">
      <dsp:nvSpPr>
        <dsp:cNvPr id="0" name=""/>
        <dsp:cNvSpPr/>
      </dsp:nvSpPr>
      <dsp:spPr>
        <a:xfrm>
          <a:off x="0" y="2552076"/>
          <a:ext cx="4869656" cy="127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/>
            <a:t>Složeno slikovno pismo u uporabi 3000 godina</a:t>
          </a:r>
          <a:endParaRPr lang="en-US" sz="3500" kern="1200"/>
        </a:p>
      </dsp:txBody>
      <dsp:txXfrm>
        <a:off x="0" y="2552076"/>
        <a:ext cx="4869656" cy="127510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37B590-4482-46E7-BE88-1DDF2A155B36}">
      <dsp:nvSpPr>
        <dsp:cNvPr id="0" name=""/>
        <dsp:cNvSpPr/>
      </dsp:nvSpPr>
      <dsp:spPr>
        <a:xfrm>
          <a:off x="0" y="17457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D6AA6-CE9D-4A30-ABFA-CD6A74E948E8}">
      <dsp:nvSpPr>
        <dsp:cNvPr id="0" name=""/>
        <dsp:cNvSpPr/>
      </dsp:nvSpPr>
      <dsp:spPr>
        <a:xfrm>
          <a:off x="0" y="1869"/>
          <a:ext cx="4869656" cy="63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/>
            <a:t>Kalendarska i astronomska godina</a:t>
          </a:r>
          <a:endParaRPr lang="en-US" sz="1700" kern="1200"/>
        </a:p>
      </dsp:txBody>
      <dsp:txXfrm>
        <a:off x="0" y="1869"/>
        <a:ext cx="4869656" cy="637551"/>
      </dsp:txXfrm>
    </dsp:sp>
    <dsp:sp modelId="{FAA62FA0-3A79-46BB-90EA-FB33C8AD2CB6}">
      <dsp:nvSpPr>
        <dsp:cNvPr id="0" name=""/>
        <dsp:cNvSpPr/>
      </dsp:nvSpPr>
      <dsp:spPr>
        <a:xfrm>
          <a:off x="0" y="639421"/>
          <a:ext cx="48696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7FCAC-0EDC-4593-9ABB-94BC7FC72B5C}">
      <dsp:nvSpPr>
        <dsp:cNvPr id="0" name=""/>
        <dsp:cNvSpPr/>
      </dsp:nvSpPr>
      <dsp:spPr>
        <a:xfrm>
          <a:off x="0" y="639421"/>
          <a:ext cx="4869656" cy="63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/>
            <a:t>Tri godišnja doba</a:t>
          </a:r>
          <a:endParaRPr lang="en-US" sz="1700" kern="1200"/>
        </a:p>
      </dsp:txBody>
      <dsp:txXfrm>
        <a:off x="0" y="639421"/>
        <a:ext cx="4869656" cy="637551"/>
      </dsp:txXfrm>
    </dsp:sp>
    <dsp:sp modelId="{7EA7B365-E5B6-4F4F-8C3C-B265A58CD3F1}">
      <dsp:nvSpPr>
        <dsp:cNvPr id="0" name=""/>
        <dsp:cNvSpPr/>
      </dsp:nvSpPr>
      <dsp:spPr>
        <a:xfrm>
          <a:off x="0" y="1276973"/>
          <a:ext cx="48696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CE01B-3AE9-4733-8A9E-5FC220E16FBB}">
      <dsp:nvSpPr>
        <dsp:cNvPr id="0" name=""/>
        <dsp:cNvSpPr/>
      </dsp:nvSpPr>
      <dsp:spPr>
        <a:xfrm>
          <a:off x="0" y="1276973"/>
          <a:ext cx="4869656" cy="63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/>
            <a:t>Razvoj matematike, arhitekture, medicine i tehnologije</a:t>
          </a:r>
          <a:endParaRPr lang="en-US" sz="1700" kern="1200"/>
        </a:p>
      </dsp:txBody>
      <dsp:txXfrm>
        <a:off x="0" y="1276973"/>
        <a:ext cx="4869656" cy="637551"/>
      </dsp:txXfrm>
    </dsp:sp>
    <dsp:sp modelId="{689094E7-2670-4B7C-B40C-0F2CD0859ED9}">
      <dsp:nvSpPr>
        <dsp:cNvPr id="0" name=""/>
        <dsp:cNvSpPr/>
      </dsp:nvSpPr>
      <dsp:spPr>
        <a:xfrm>
          <a:off x="0" y="1914525"/>
          <a:ext cx="4869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7BFDA-7FCE-4869-A959-C07D467C1C7C}">
      <dsp:nvSpPr>
        <dsp:cNvPr id="0" name=""/>
        <dsp:cNvSpPr/>
      </dsp:nvSpPr>
      <dsp:spPr>
        <a:xfrm>
          <a:off x="0" y="1914525"/>
          <a:ext cx="4869656" cy="63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/>
            <a:t>Anatomija, postupak mumificiranja</a:t>
          </a:r>
          <a:endParaRPr lang="en-US" sz="1700" kern="1200"/>
        </a:p>
      </dsp:txBody>
      <dsp:txXfrm>
        <a:off x="0" y="1914525"/>
        <a:ext cx="4869656" cy="637551"/>
      </dsp:txXfrm>
    </dsp:sp>
    <dsp:sp modelId="{DAC1A119-E30D-48BA-83EE-33DB21FF47C5}">
      <dsp:nvSpPr>
        <dsp:cNvPr id="0" name=""/>
        <dsp:cNvSpPr/>
      </dsp:nvSpPr>
      <dsp:spPr>
        <a:xfrm>
          <a:off x="0" y="2552076"/>
          <a:ext cx="486965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F6F93-7214-4605-A91A-F1EE20E8B3C4}">
      <dsp:nvSpPr>
        <dsp:cNvPr id="0" name=""/>
        <dsp:cNvSpPr/>
      </dsp:nvSpPr>
      <dsp:spPr>
        <a:xfrm>
          <a:off x="0" y="2552076"/>
          <a:ext cx="4869656" cy="63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/>
            <a:t>Prve poznate bolnice dio kompleksa hramova</a:t>
          </a:r>
          <a:endParaRPr lang="en-US" sz="1700" kern="1200"/>
        </a:p>
      </dsp:txBody>
      <dsp:txXfrm>
        <a:off x="0" y="2552076"/>
        <a:ext cx="4869656" cy="637551"/>
      </dsp:txXfrm>
    </dsp:sp>
    <dsp:sp modelId="{B7771013-FEA7-4C35-9508-CB9EC6249D92}">
      <dsp:nvSpPr>
        <dsp:cNvPr id="0" name=""/>
        <dsp:cNvSpPr/>
      </dsp:nvSpPr>
      <dsp:spPr>
        <a:xfrm>
          <a:off x="0" y="3189628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0DE89-0FB3-407B-8FB1-AD7A6FB5F282}">
      <dsp:nvSpPr>
        <dsp:cNvPr id="0" name=""/>
        <dsp:cNvSpPr/>
      </dsp:nvSpPr>
      <dsp:spPr>
        <a:xfrm>
          <a:off x="0" y="3189628"/>
          <a:ext cx="4869656" cy="637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/>
            <a:t>Filozofi </a:t>
          </a:r>
          <a:endParaRPr lang="en-US" sz="1700" kern="1200"/>
        </a:p>
      </dsp:txBody>
      <dsp:txXfrm>
        <a:off x="0" y="3189628"/>
        <a:ext cx="4869656" cy="637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8AF60-ECDD-41A5-ADEB-92939B3EA754}" type="datetimeFigureOut">
              <a:rPr lang="sr-Latn-CS" smtClean="0"/>
              <a:pPr/>
              <a:t>29.8.2019.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72127-E956-452D-8BDC-B1F7D0260BA3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Klinasto pismo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9144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Pročitajte tekstove u udžbeniku na stranici 87 i odgovorite na pitanja.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18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93340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Pločica s tekstom epa o Gilgamešu. Pročitati učenicima ep i analizirati ga.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047030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Kamen se danas čuva u Britanskom muzeju u Londonu.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20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197947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Francuski istraživač i egiptolog Jean-Francois </a:t>
            </a:r>
            <a:r>
              <a:rPr lang="hr-HR" dirty="0" err="1"/>
              <a:t>Champollion</a:t>
            </a:r>
            <a:r>
              <a:rPr lang="hr-HR" dirty="0"/>
              <a:t>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21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18650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Oko 1500. g. pr. Krista stanovnici grada države </a:t>
            </a:r>
            <a:r>
              <a:rPr lang="hr-HR" dirty="0" err="1"/>
              <a:t>Ugarita</a:t>
            </a:r>
            <a:r>
              <a:rPr lang="hr-HR" dirty="0"/>
              <a:t> koristili su se najrazvijenijim klinastim pismom koje se sastojalo od 30 znakova.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2549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Klinasto pismo u XIX. st. dešifrirali znanstvenici Georg Friedrich </a:t>
            </a:r>
            <a:r>
              <a:rPr lang="hr-HR" dirty="0" err="1"/>
              <a:t>Grotefend</a:t>
            </a:r>
            <a:r>
              <a:rPr lang="hr-HR" dirty="0"/>
              <a:t>, Edward </a:t>
            </a:r>
            <a:r>
              <a:rPr lang="hr-HR" dirty="0" err="1"/>
              <a:t>Hincks</a:t>
            </a:r>
            <a:r>
              <a:rPr lang="hr-HR" dirty="0"/>
              <a:t> i Henry </a:t>
            </a:r>
            <a:r>
              <a:rPr lang="hr-HR" dirty="0" err="1"/>
              <a:t>Creswicke</a:t>
            </a:r>
            <a:r>
              <a:rPr lang="hr-HR" dirty="0"/>
              <a:t> </a:t>
            </a:r>
            <a:r>
              <a:rPr lang="hr-HR" dirty="0" err="1"/>
              <a:t>Rawlinson</a:t>
            </a:r>
            <a:r>
              <a:rPr lang="hr-HR" dirty="0"/>
              <a:t>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9186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Zapis na papirusu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68047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Arheološki muzej u Zagrebu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7178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Vaganje srca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74356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Skulptura pisara, Muzej Louvre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224819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Građevina zvana </a:t>
            </a:r>
            <a:r>
              <a:rPr lang="hr-HR" dirty="0" err="1"/>
              <a:t>Nilometar</a:t>
            </a:r>
            <a:r>
              <a:rPr lang="hr-HR" dirty="0"/>
              <a:t>, koja je služila preciznom računanju razine rijeke Nil.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16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05866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Egipatsko računanje vremena bilo je vezano uz poplavu Nila te su zbog određivanja prirodnih ciklusa godinu podijelili na tri godišnja doba: doba poplave, doba sjetve i doba žetve.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72127-E956-452D-8BDC-B1F7D0260BA3}" type="slidenum">
              <a:rPr lang="hr-HR" smtClean="0"/>
              <a:pPr/>
              <a:t>17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835114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29.8.2019.</a:t>
            </a:fld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29.8.2019.</a:t>
            </a:fld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29.8.2019.</a:t>
            </a:fld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29.8.2019.</a:t>
            </a:fld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29.8.2019.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29.8.2019.</a:t>
            </a:fld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29.8.2019.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11" name="Picture 10" descr="Picture1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7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Najstarija pisma</a:t>
            </a:r>
            <a:endParaRPr lang="hr-HR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Nastavna tema: Razvoj pisma i znanosti na Starom istoku</a:t>
            </a:r>
          </a:p>
        </p:txBody>
      </p:sp>
      <p:pic>
        <p:nvPicPr>
          <p:cNvPr id="4" name="Picture 3" descr="Klio-hea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9175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3302781" cy="5143500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486469" y="0"/>
            <a:ext cx="1827609" cy="5143500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F899DCF-3CD3-466F-95AA-EF9C7FA7B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514350"/>
            <a:ext cx="2085203" cy="3829050"/>
          </a:xfrm>
        </p:spPr>
        <p:txBody>
          <a:bodyPr>
            <a:normAutofit/>
          </a:bodyPr>
          <a:lstStyle/>
          <a:p>
            <a:r>
              <a:rPr lang="hr-HR" sz="3000">
                <a:solidFill>
                  <a:srgbClr val="FFFFFF"/>
                </a:solidFill>
              </a:rPr>
              <a:t>Hijeroglifi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8C7BE35F-A2B7-42C5-8D79-6F5FFEB77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47605570"/>
              </p:ext>
            </p:extLst>
          </p:nvPr>
        </p:nvGraphicFramePr>
        <p:xfrm>
          <a:off x="3809697" y="888166"/>
          <a:ext cx="4869656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80363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F0FD231-CF6B-40F6-8F84-28380A85D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337969"/>
            <a:ext cx="3483937" cy="21668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hr-HR" sz="6000" dirty="0"/>
              <a:t>Zapis hijeroglifa na kamenu</a:t>
            </a:r>
            <a:endParaRPr lang="en-US" sz="6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 descr="Slika na kojoj se prikazuje zgrada, na otvorenom&#10;&#10;Opis je automatski generiran">
            <a:extLst>
              <a:ext uri="{FF2B5EF4-FFF2-40B4-BE49-F238E27FC236}">
                <a16:creationId xmlns:a16="http://schemas.microsoft.com/office/drawing/2014/main" xmlns="" id="{64B7C115-A20E-4ECB-BFE8-B01D8BD7C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1" r="3" b="21957"/>
          <a:stretch/>
        </p:blipFill>
        <p:spPr>
          <a:xfrm>
            <a:off x="20" y="10"/>
            <a:ext cx="4518095" cy="51434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29059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966391" y="286052"/>
            <a:ext cx="1650235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A74AA90-26DB-4142-BC0D-F1D30EF6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67" y="871551"/>
            <a:ext cx="2506881" cy="1335881"/>
          </a:xfrm>
        </p:spPr>
        <p:txBody>
          <a:bodyPr>
            <a:noAutofit/>
          </a:bodyPr>
          <a:lstStyle/>
          <a:p>
            <a:r>
              <a:rPr lang="hr-HR" dirty="0" err="1">
                <a:solidFill>
                  <a:srgbClr val="FFFFFF"/>
                </a:solidFill>
              </a:rPr>
              <a:t>Hijeratsko</a:t>
            </a:r>
            <a:r>
              <a:rPr lang="hr-HR" dirty="0">
                <a:solidFill>
                  <a:srgbClr val="FFFFFF"/>
                </a:solidFill>
              </a:rPr>
              <a:t> pismo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CCB36D45-F52C-4677-8B2C-8D47CBA91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212" y="2516347"/>
            <a:ext cx="2824611" cy="1820500"/>
          </a:xfrm>
        </p:spPr>
        <p:txBody>
          <a:bodyPr>
            <a:noAutofit/>
          </a:bodyPr>
          <a:lstStyle/>
          <a:p>
            <a:r>
              <a:rPr lang="hr-HR" sz="2400" dirty="0"/>
              <a:t>Pojednostavljeni hijeroglifi</a:t>
            </a:r>
          </a:p>
          <a:p>
            <a:r>
              <a:rPr lang="hr-HR" sz="2400" dirty="0"/>
              <a:t>Papirus i koža</a:t>
            </a:r>
            <a:endParaRPr lang="en-US" sz="2400" dirty="0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064944F2-2E9C-4D4E-86E4-D993C71A3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3258" y="714375"/>
            <a:ext cx="4364427" cy="36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91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3C786EE-185F-4CAB-8E65-3A9BA59E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51" y="347014"/>
            <a:ext cx="2706456" cy="1673551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r>
              <a:rPr lang="hr-HR" sz="4000" dirty="0"/>
              <a:t>Demotsko ili narodno pismo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6639B12-48D1-4C51-90D7-CEC59F6AB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391366"/>
            <a:ext cx="3008121" cy="2561717"/>
          </a:xfrm>
        </p:spPr>
        <p:txBody>
          <a:bodyPr>
            <a:noAutofit/>
          </a:bodyPr>
          <a:lstStyle/>
          <a:p>
            <a:r>
              <a:rPr lang="hr-HR" sz="2400" dirty="0"/>
              <a:t>Najjednostavniji oblik hijeroglifa</a:t>
            </a:r>
          </a:p>
          <a:p>
            <a:r>
              <a:rPr lang="hr-HR" sz="2400" dirty="0"/>
              <a:t>Znakovno pismo</a:t>
            </a:r>
          </a:p>
          <a:p>
            <a:r>
              <a:rPr lang="hr-HR" sz="2400" dirty="0"/>
              <a:t>Brža uporaba u svakidašnjem životu</a:t>
            </a:r>
            <a:endParaRPr lang="en-US" sz="2400" dirty="0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26DC9279-C681-43A4-A338-E8A50F80E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46" r="-1" b="-1"/>
          <a:stretch/>
        </p:blipFill>
        <p:spPr>
          <a:xfrm>
            <a:off x="3970720" y="828038"/>
            <a:ext cx="4688077" cy="37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09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E3B43BCF-B67B-4D03-B157-A3E54CEE8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5" r="3348" b="-2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051697C-587F-46AB-87BC-443CB43C3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480060"/>
            <a:ext cx="2064265" cy="203195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>
                <a:solidFill>
                  <a:srgbClr val="262626"/>
                </a:solidFill>
              </a:rPr>
              <a:t>Knjiga mrtvih</a:t>
            </a:r>
          </a:p>
        </p:txBody>
      </p:sp>
    </p:spTree>
    <p:extLst>
      <p:ext uri="{BB962C8B-B14F-4D97-AF65-F5344CB8AC3E}">
        <p14:creationId xmlns:p14="http://schemas.microsoft.com/office/powerpoint/2010/main" xmlns="" val="2533314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5DAC33-1353-4710-AE43-317D38DD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337969"/>
            <a:ext cx="3483937" cy="2166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/>
              <a:t>Pisari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 descr="Slika na kojoj se prikazuje osoba, sjedenje, muškarac, odjeća&#10;&#10;Opis je automatski generiran">
            <a:extLst>
              <a:ext uri="{FF2B5EF4-FFF2-40B4-BE49-F238E27FC236}">
                <a16:creationId xmlns:a16="http://schemas.microsoft.com/office/drawing/2014/main" xmlns="" id="{6F27D339-3251-4A2A-8395-854F4F895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68" r="20620" b="2"/>
          <a:stretch/>
        </p:blipFill>
        <p:spPr>
          <a:xfrm>
            <a:off x="20" y="10"/>
            <a:ext cx="4518095" cy="51434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563824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97661" y="210280"/>
            <a:ext cx="8579095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6BDC48A-E13B-472A-962E-4BEF1D072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325158"/>
            <a:ext cx="8354890" cy="697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FFFFFF"/>
                </a:solidFill>
              </a:rPr>
              <a:t>Poplave Nila</a:t>
            </a:r>
          </a:p>
        </p:txBody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72558" y="1141719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8E269F5-6E63-4397-A92A-CBF37B063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808" y="1669830"/>
            <a:ext cx="2585503" cy="3447337"/>
          </a:xfrm>
          <a:prstGeom prst="rect">
            <a:avLst/>
          </a:prstGeom>
        </p:spPr>
      </p:pic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87208" y="1947627"/>
            <a:ext cx="0" cy="27432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 descr="Slika na kojoj se prikazuje zgrada, na zatvorenom, zid&#10;&#10;Opis je automatski generiran">
            <a:extLst>
              <a:ext uri="{FF2B5EF4-FFF2-40B4-BE49-F238E27FC236}">
                <a16:creationId xmlns:a16="http://schemas.microsoft.com/office/drawing/2014/main" xmlns="" id="{A6203EF0-D109-4AA1-A91E-DCD232825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3804" y="1948428"/>
            <a:ext cx="4091938" cy="274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970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3302781" cy="5143500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486469" y="0"/>
            <a:ext cx="1827609" cy="5143500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2171A6B-A37F-43FD-AAB4-8E52FEA5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514350"/>
            <a:ext cx="2085203" cy="3829050"/>
          </a:xfrm>
        </p:spPr>
        <p:txBody>
          <a:bodyPr>
            <a:normAutofit/>
          </a:bodyPr>
          <a:lstStyle/>
          <a:p>
            <a:r>
              <a:rPr lang="hr-HR" sz="3000">
                <a:solidFill>
                  <a:srgbClr val="FFFFFF"/>
                </a:solidFill>
              </a:rPr>
              <a:t>Postignuća</a:t>
            </a:r>
          </a:p>
        </p:txBody>
      </p:sp>
      <p:graphicFrame>
        <p:nvGraphicFramePr>
          <p:cNvPr id="30" name="Rezervirano mjesto sadržaja 2">
            <a:extLst>
              <a:ext uri="{FF2B5EF4-FFF2-40B4-BE49-F238E27FC236}">
                <a16:creationId xmlns:a16="http://schemas.microsoft.com/office/drawing/2014/main" xmlns="" id="{84F3B524-3F88-448E-AED8-85600DC2B0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32901089"/>
              </p:ext>
            </p:extLst>
          </p:nvPr>
        </p:nvGraphicFramePr>
        <p:xfrm>
          <a:off x="3625523" y="948294"/>
          <a:ext cx="4869656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552239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9BE23DA-9617-4820-B1F3-A3BCCAF4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337969"/>
            <a:ext cx="3483937" cy="2166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/>
              <a:t>Izvori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1AD0881-1AFA-4BA3-B096-59C52DE1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970" y="3563169"/>
            <a:ext cx="3483937" cy="860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500"/>
              <a:t>Hamurabijeva stela s tekstom zakona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FAF46972-45C4-4A0D-8753-D66206329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96" r="-2" b="34712"/>
          <a:stretch/>
        </p:blipFill>
        <p:spPr>
          <a:xfrm>
            <a:off x="20" y="10"/>
            <a:ext cx="4518095" cy="51434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425294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D2EA23C-924D-49BC-9C67-A040C6F9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971" y="1337969"/>
            <a:ext cx="3483937" cy="2166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i="1" dirty="0" err="1"/>
              <a:t>Ep</a:t>
            </a:r>
            <a:r>
              <a:rPr lang="en-US" sz="6000" i="1" dirty="0"/>
              <a:t> o </a:t>
            </a:r>
            <a:r>
              <a:rPr lang="en-US" sz="6000" i="1" dirty="0" err="1"/>
              <a:t>Gilgamešu</a:t>
            </a:r>
            <a:endParaRPr lang="en-US" sz="6000" i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 descr="Slika na kojoj se prikazuje zid, sjedenje&#10;&#10;Opis je automatski generiran">
            <a:extLst>
              <a:ext uri="{FF2B5EF4-FFF2-40B4-BE49-F238E27FC236}">
                <a16:creationId xmlns:a16="http://schemas.microsoft.com/office/drawing/2014/main" xmlns="" id="{82667C8A-6B62-4A09-B30A-4FCE80D1D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58" r="2" b="3601"/>
          <a:stretch/>
        </p:blipFill>
        <p:spPr>
          <a:xfrm>
            <a:off x="20" y="10"/>
            <a:ext cx="4518095" cy="51434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102075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966391" y="286052"/>
            <a:ext cx="1650235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FB1C909-34F4-4EB0-8428-42F108E3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903081"/>
            <a:ext cx="2002054" cy="13358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200" dirty="0">
                <a:solidFill>
                  <a:srgbClr val="FFFFFF"/>
                </a:solidFill>
              </a:rPr>
              <a:t>Pismo – najvažnije ljudsko dostignuće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D14BC957-0E7F-4D65-B9CD-C36B8A63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213" y="2516347"/>
            <a:ext cx="2958859" cy="1820500"/>
          </a:xfrm>
        </p:spPr>
        <p:txBody>
          <a:bodyPr>
            <a:noAutofit/>
          </a:bodyPr>
          <a:lstStyle/>
          <a:p>
            <a:r>
              <a:rPr lang="hr-HR" sz="2400" dirty="0"/>
              <a:t>Sustav znakova</a:t>
            </a:r>
          </a:p>
          <a:p>
            <a:r>
              <a:rPr lang="hr-HR" sz="2400" dirty="0"/>
              <a:t>Pojava škola i širenje obrazovanja</a:t>
            </a:r>
          </a:p>
          <a:p>
            <a:r>
              <a:rPr lang="hr-HR" sz="2400" dirty="0"/>
              <a:t>Početak povijesti</a:t>
            </a:r>
          </a:p>
          <a:p>
            <a:r>
              <a:rPr lang="hr-HR" sz="2400" dirty="0"/>
              <a:t>Slikovno i glasovno</a:t>
            </a:r>
            <a:endParaRPr lang="en-US" sz="2400" dirty="0"/>
          </a:p>
        </p:txBody>
      </p:sp>
      <p:pic>
        <p:nvPicPr>
          <p:cNvPr id="5" name="Rezervirano mjesto sadržaja 4" descr="Slika na kojoj se prikazuje tekst, novine&#10;&#10;Opis je automatski generiran">
            <a:extLst>
              <a:ext uri="{FF2B5EF4-FFF2-40B4-BE49-F238E27FC236}">
                <a16:creationId xmlns:a16="http://schemas.microsoft.com/office/drawing/2014/main" xmlns="" id="{298FB9CC-2FEB-4F49-8E32-D2380199E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4072" y="903081"/>
            <a:ext cx="4829962" cy="36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297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B1CC4E0-D8E7-4CC1-A34B-0E5EF368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471951"/>
            <a:ext cx="4939868" cy="964620"/>
          </a:xfrm>
        </p:spPr>
        <p:txBody>
          <a:bodyPr anchor="b">
            <a:normAutofit/>
          </a:bodyPr>
          <a:lstStyle/>
          <a:p>
            <a:r>
              <a:rPr lang="hr-HR" dirty="0"/>
              <a:t>Kamen iz </a:t>
            </a:r>
            <a:r>
              <a:rPr lang="hr-HR" dirty="0" err="1"/>
              <a:t>Rosette</a:t>
            </a: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FFF85D22-5721-496E-AB0C-FBCFE8AC9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4" r="10849" b="2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9460175F-5544-4942-80B3-E4A336EF0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828800"/>
            <a:ext cx="4939867" cy="2839064"/>
          </a:xfrm>
        </p:spPr>
        <p:txBody>
          <a:bodyPr>
            <a:normAutofit/>
          </a:bodyPr>
          <a:lstStyle/>
          <a:p>
            <a:r>
              <a:rPr lang="hr-HR" sz="2400" dirty="0"/>
              <a:t>Tri pisma: hijeroglifi, demotsko i </a:t>
            </a:r>
            <a:r>
              <a:rPr lang="hr-HR" sz="2400" dirty="0" smtClean="0"/>
              <a:t>grčki alfabet </a:t>
            </a:r>
            <a:endParaRPr lang="hr-HR" sz="2400" dirty="0"/>
          </a:p>
          <a:p>
            <a:r>
              <a:rPr lang="hr-HR" sz="2400" dirty="0"/>
              <a:t>Kamen pronađen u XVIII. stoljeću</a:t>
            </a:r>
          </a:p>
          <a:p>
            <a:endParaRPr lang="hr-HR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xmlns="" val="3226569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1444F1E-0404-40E2-8A2A-134FA7F7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264" y="767910"/>
            <a:ext cx="4629150" cy="1371600"/>
          </a:xfrm>
        </p:spPr>
        <p:txBody>
          <a:bodyPr>
            <a:normAutofit/>
          </a:bodyPr>
          <a:lstStyle/>
          <a:p>
            <a:r>
              <a:rPr lang="hr-HR" dirty="0"/>
              <a:t>Dešifriranje </a:t>
            </a:r>
          </a:p>
        </p:txBody>
      </p:sp>
      <p:pic>
        <p:nvPicPr>
          <p:cNvPr id="5" name="Rezervirano mjesto sadržaja 4" descr="Slika na kojoj se prikazuje zid, osoba, odjeća, muškarac&#10;&#10;Opis je automatski generiran">
            <a:extLst>
              <a:ext uri="{FF2B5EF4-FFF2-40B4-BE49-F238E27FC236}">
                <a16:creationId xmlns:a16="http://schemas.microsoft.com/office/drawing/2014/main" xmlns="" id="{3AF2835D-F83D-4FFE-87D0-420B660FD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15" r="2181" b="2"/>
          <a:stretch/>
        </p:blipFill>
        <p:spPr>
          <a:xfrm>
            <a:off x="20" y="10"/>
            <a:ext cx="3479779" cy="51434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77CAD1B5-4256-4FFD-82A8-A77FE057B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248" y="2139510"/>
            <a:ext cx="4629150" cy="2894076"/>
          </a:xfrm>
        </p:spPr>
        <p:txBody>
          <a:bodyPr>
            <a:normAutofit/>
          </a:bodyPr>
          <a:lstStyle/>
          <a:p>
            <a:r>
              <a:rPr lang="hr-HR" sz="1800" dirty="0"/>
              <a:t>1882. početak dešifriranja</a:t>
            </a:r>
          </a:p>
          <a:p>
            <a:r>
              <a:rPr lang="hr-HR" sz="1800" dirty="0"/>
              <a:t>Kamen iz </a:t>
            </a:r>
            <a:r>
              <a:rPr lang="hr-HR" sz="1800" dirty="0" err="1"/>
              <a:t>Rosette</a:t>
            </a:r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477374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3C5D815-D65D-4340-A4FB-AB4F48CA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UPAMTIMO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DCF171C-B03A-44B3-AB86-30531F2A0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Klinasto pismo</a:t>
            </a:r>
          </a:p>
          <a:p>
            <a:r>
              <a:rPr lang="hr-HR" dirty="0"/>
              <a:t>Hijeroglifi</a:t>
            </a:r>
          </a:p>
          <a:p>
            <a:r>
              <a:rPr lang="hr-HR" dirty="0"/>
              <a:t>Papirus</a:t>
            </a:r>
          </a:p>
          <a:p>
            <a:r>
              <a:rPr lang="hr-HR" dirty="0"/>
              <a:t>Knjige mrtvih</a:t>
            </a:r>
          </a:p>
          <a:p>
            <a:r>
              <a:rPr lang="hr-HR" dirty="0" err="1"/>
              <a:t>Hijeratsko</a:t>
            </a:r>
            <a:r>
              <a:rPr lang="hr-HR" dirty="0"/>
              <a:t> pismo</a:t>
            </a:r>
          </a:p>
          <a:p>
            <a:r>
              <a:rPr lang="hr-HR" dirty="0"/>
              <a:t>Demotsko pismo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29043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EAF53BA-9384-4B93-96B3-931297DB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47" y="89737"/>
            <a:ext cx="2522980" cy="1205295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r>
              <a:rPr lang="hr-HR" sz="2100"/>
              <a:t>Mezopotamija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F409402-847E-4EAF-8787-AC1201269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384769"/>
            <a:ext cx="3008121" cy="2561717"/>
          </a:xfrm>
        </p:spPr>
        <p:txBody>
          <a:bodyPr>
            <a:noAutofit/>
          </a:bodyPr>
          <a:lstStyle/>
          <a:p>
            <a:r>
              <a:rPr lang="hr-HR" sz="2400" dirty="0"/>
              <a:t>3500. g. pr. Krista</a:t>
            </a:r>
          </a:p>
          <a:p>
            <a:r>
              <a:rPr lang="hr-HR" sz="2400" dirty="0"/>
              <a:t>Znakovi u obliku klinova</a:t>
            </a:r>
          </a:p>
          <a:p>
            <a:r>
              <a:rPr lang="hr-HR" sz="2400" dirty="0"/>
              <a:t>Pločice od svježe gline</a:t>
            </a:r>
          </a:p>
          <a:p>
            <a:r>
              <a:rPr lang="hr-HR" sz="2400" dirty="0"/>
              <a:t>Pisaljka štapić trske</a:t>
            </a:r>
          </a:p>
          <a:p>
            <a:r>
              <a:rPr lang="hr-HR" sz="2400" dirty="0"/>
              <a:t>Biblioteke glinenih pločica</a:t>
            </a:r>
          </a:p>
          <a:p>
            <a:r>
              <a:rPr lang="hr-HR" sz="2400" dirty="0" err="1"/>
              <a:t>Niniva</a:t>
            </a:r>
            <a:endParaRPr lang="en-US" sz="2400" dirty="0"/>
          </a:p>
        </p:txBody>
      </p:sp>
      <p:pic>
        <p:nvPicPr>
          <p:cNvPr id="5" name="Rezervirano mjesto sadržaja 4" descr="Slika na kojoj se prikazuje nebo, objekt&#10;&#10;Opis je automatski generiran">
            <a:extLst>
              <a:ext uri="{FF2B5EF4-FFF2-40B4-BE49-F238E27FC236}">
                <a16:creationId xmlns:a16="http://schemas.microsoft.com/office/drawing/2014/main" xmlns="" id="{AF4D066C-C294-423B-B3F9-17CCE233E9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10207"/>
          <a:stretch/>
        </p:blipFill>
        <p:spPr>
          <a:xfrm>
            <a:off x="4331488" y="888166"/>
            <a:ext cx="4269783" cy="36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550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zgrada, zid, građevinski materijal, cigla&#10;&#10;Opis je automatski generiran">
            <a:extLst>
              <a:ext uri="{FF2B5EF4-FFF2-40B4-BE49-F238E27FC236}">
                <a16:creationId xmlns:a16="http://schemas.microsoft.com/office/drawing/2014/main" xmlns="" id="{C2FBB9B4-C2A4-40B4-82FE-C73605F09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21"/>
          <a:stretch/>
        </p:blipFill>
        <p:spPr>
          <a:xfrm>
            <a:off x="2479889" y="1190"/>
            <a:ext cx="3635161" cy="5142310"/>
          </a:xfrm>
          <a:custGeom>
            <a:avLst/>
            <a:gdLst>
              <a:gd name="connsiteX0" fmla="*/ 121782 w 5110407"/>
              <a:gd name="connsiteY0" fmla="*/ 0 h 6856413"/>
              <a:gd name="connsiteX1" fmla="*/ 4731440 w 5110407"/>
              <a:gd name="connsiteY1" fmla="*/ 0 h 6856413"/>
              <a:gd name="connsiteX2" fmla="*/ 4775629 w 5110407"/>
              <a:gd name="connsiteY2" fmla="*/ 179775 h 6856413"/>
              <a:gd name="connsiteX3" fmla="*/ 5084710 w 5110407"/>
              <a:gd name="connsiteY3" fmla="*/ 4108260 h 6856413"/>
              <a:gd name="connsiteX4" fmla="*/ 4768709 w 5110407"/>
              <a:gd name="connsiteY4" fmla="*/ 6381464 h 6856413"/>
              <a:gd name="connsiteX5" fmla="*/ 4653290 w 5110407"/>
              <a:gd name="connsiteY5" fmla="*/ 6856413 h 6856413"/>
              <a:gd name="connsiteX6" fmla="*/ 0 w 5110407"/>
              <a:gd name="connsiteY6" fmla="*/ 6856413 h 6856413"/>
              <a:gd name="connsiteX7" fmla="*/ 21062 w 5110407"/>
              <a:gd name="connsiteY7" fmla="*/ 6803488 h 6856413"/>
              <a:gd name="connsiteX8" fmla="*/ 636462 w 5110407"/>
              <a:gd name="connsiteY8" fmla="*/ 3844830 h 6856413"/>
              <a:gd name="connsiteX9" fmla="*/ 203879 w 5110407"/>
              <a:gd name="connsiteY9" fmla="*/ 236924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0407" h="6856413">
                <a:moveTo>
                  <a:pt x="121782" y="0"/>
                </a:moveTo>
                <a:lnTo>
                  <a:pt x="4731440" y="0"/>
                </a:lnTo>
                <a:lnTo>
                  <a:pt x="4775629" y="179775"/>
                </a:lnTo>
                <a:cubicBezTo>
                  <a:pt x="5052916" y="1415453"/>
                  <a:pt x="5165791" y="2739148"/>
                  <a:pt x="5084710" y="4108260"/>
                </a:cubicBezTo>
                <a:cubicBezTo>
                  <a:pt x="5038379" y="4890611"/>
                  <a:pt x="4930907" y="5650759"/>
                  <a:pt x="4768709" y="6381464"/>
                </a:cubicBezTo>
                <a:lnTo>
                  <a:pt x="4653290" y="6856413"/>
                </a:lnTo>
                <a:lnTo>
                  <a:pt x="0" y="6856413"/>
                </a:lnTo>
                <a:lnTo>
                  <a:pt x="21062" y="6803488"/>
                </a:lnTo>
                <a:cubicBezTo>
                  <a:pt x="355644" y="5917239"/>
                  <a:pt x="573134" y="4914171"/>
                  <a:pt x="636462" y="3844830"/>
                </a:cubicBezTo>
                <a:cubicBezTo>
                  <a:pt x="713862" y="2537857"/>
                  <a:pt x="550895" y="1302013"/>
                  <a:pt x="203879" y="236924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6A457BA-1742-4AC2-9676-5978DA5A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64331"/>
            <a:ext cx="2467529" cy="4289821"/>
          </a:xfrm>
        </p:spPr>
        <p:txBody>
          <a:bodyPr>
            <a:normAutofit/>
          </a:bodyPr>
          <a:lstStyle/>
          <a:p>
            <a:r>
              <a:rPr lang="hr-HR" dirty="0"/>
              <a:t>Pločica ispisana klinastim pismom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0381B0A-E28B-4DED-93E7-00EF086F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898" y="707782"/>
            <a:ext cx="2831307" cy="4289822"/>
          </a:xfrm>
        </p:spPr>
        <p:txBody>
          <a:bodyPr anchor="ctr">
            <a:noAutofit/>
          </a:bodyPr>
          <a:lstStyle/>
          <a:p>
            <a:r>
              <a:rPr lang="hr-HR" sz="2400" dirty="0"/>
              <a:t>Sustav znakova određenog značenja</a:t>
            </a:r>
          </a:p>
          <a:p>
            <a:r>
              <a:rPr lang="hr-HR" sz="2400" dirty="0"/>
              <a:t>Sumerani prvi pisali pismom</a:t>
            </a:r>
          </a:p>
          <a:p>
            <a:r>
              <a:rPr lang="hr-HR" sz="2400" dirty="0"/>
              <a:t>Babilonci i Asirci preuzeli pismo</a:t>
            </a:r>
          </a:p>
          <a:p>
            <a:r>
              <a:rPr lang="hr-HR" sz="2400" dirty="0"/>
              <a:t>Grad država </a:t>
            </a:r>
            <a:r>
              <a:rPr lang="hr-HR" sz="2400" dirty="0" err="1"/>
              <a:t>Ugarit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159042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3302781" cy="5143500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486469" y="0"/>
            <a:ext cx="1827609" cy="5143500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A938832-5CE7-4898-B37A-E8976B27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514350"/>
            <a:ext cx="2085203" cy="3829050"/>
          </a:xfrm>
        </p:spPr>
        <p:txBody>
          <a:bodyPr>
            <a:normAutofit/>
          </a:bodyPr>
          <a:lstStyle/>
          <a:p>
            <a:r>
              <a:rPr lang="hr-HR" sz="3000">
                <a:solidFill>
                  <a:srgbClr val="FFFFFF"/>
                </a:solidFill>
              </a:rPr>
              <a:t>Uporaba pisma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61C9B50E-DE80-48B4-A89C-A8FD71F9D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57205735"/>
              </p:ext>
            </p:extLst>
          </p:nvPr>
        </p:nvGraphicFramePr>
        <p:xfrm>
          <a:off x="3704046" y="1008422"/>
          <a:ext cx="4869656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03016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9266" y="358311"/>
            <a:ext cx="0" cy="27432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83551" y="3475159"/>
            <a:ext cx="8579094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475D017-C1D6-429F-A66A-122DE3E7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3567478"/>
            <a:ext cx="8354891" cy="697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FFFFFF"/>
                </a:solidFill>
              </a:rPr>
              <a:t>Dešifriranje</a:t>
            </a:r>
          </a:p>
        </p:txBody>
      </p:sp>
      <p:pic>
        <p:nvPicPr>
          <p:cNvPr id="7" name="Slika 6" descr="Slika na kojoj se prikazuje osoba, na otvorenom, muškarac, stajanje&#10;&#10;Opis je automatski generiran">
            <a:extLst>
              <a:ext uri="{FF2B5EF4-FFF2-40B4-BE49-F238E27FC236}">
                <a16:creationId xmlns:a16="http://schemas.microsoft.com/office/drawing/2014/main" xmlns="" id="{00DA8180-975C-4028-B147-B8378A1912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" b="29232"/>
          <a:stretch/>
        </p:blipFill>
        <p:spPr>
          <a:xfrm>
            <a:off x="218818" y="902710"/>
            <a:ext cx="2569206" cy="2190639"/>
          </a:xfrm>
          <a:prstGeom prst="rect">
            <a:avLst/>
          </a:prstGeom>
        </p:spPr>
      </p:pic>
      <p:pic>
        <p:nvPicPr>
          <p:cNvPr id="5" name="Rezervirano mjesto sadržaja 4" descr="Slika na kojoj se prikazuje osoba, fotografija, na zatvorenom, muškarac&#10;&#10;Opis je automatski generiran">
            <a:extLst>
              <a:ext uri="{FF2B5EF4-FFF2-40B4-BE49-F238E27FC236}">
                <a16:creationId xmlns:a16="http://schemas.microsoft.com/office/drawing/2014/main" xmlns="" id="{2BEFD9D9-7150-4F4F-BAC1-386E86A854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" b="22298"/>
          <a:stretch/>
        </p:blipFill>
        <p:spPr>
          <a:xfrm>
            <a:off x="3300026" y="823590"/>
            <a:ext cx="2574993" cy="232660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15050" y="358311"/>
            <a:ext cx="0" cy="27432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 descr="Slika na kojoj se prikazuje zid, osoba, stajanje, muškarac&#10;&#10;Opis je automatski generiran">
            <a:extLst>
              <a:ext uri="{FF2B5EF4-FFF2-40B4-BE49-F238E27FC236}">
                <a16:creationId xmlns:a16="http://schemas.microsoft.com/office/drawing/2014/main" xmlns="" id="{6CB31368-3BC5-4C0E-A27C-4E01E42DCF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28249"/>
          <a:stretch/>
        </p:blipFill>
        <p:spPr>
          <a:xfrm>
            <a:off x="6409814" y="828038"/>
            <a:ext cx="2345006" cy="234499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657350" y="4304018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8798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631" y="0"/>
            <a:ext cx="2436019" cy="2550319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1983C4D-2FE0-4DBD-97A1-85F88626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371"/>
            <a:ext cx="2130136" cy="17783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Usporedba klinastog pisma i abecede</a:t>
            </a:r>
          </a:p>
        </p:txBody>
      </p:sp>
      <p:pic>
        <p:nvPicPr>
          <p:cNvPr id="5" name="Rezervirano mjesto sadržaja 4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xmlns="" id="{106E5475-B658-4756-98D2-AFD5D71C30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9312" y="1309062"/>
            <a:ext cx="5510653" cy="334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12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966391" y="286052"/>
            <a:ext cx="1650235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AAE0B34-543A-4CD1-89F1-3D0FE7FB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903081"/>
            <a:ext cx="2002054" cy="1335881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Egipat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3FCF00BB-FC5F-4605-8D20-FBB225E2B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213" y="2516347"/>
            <a:ext cx="2944867" cy="1820500"/>
          </a:xfrm>
        </p:spPr>
        <p:txBody>
          <a:bodyPr>
            <a:noAutofit/>
          </a:bodyPr>
          <a:lstStyle/>
          <a:p>
            <a:r>
              <a:rPr lang="hr-HR" sz="2400" dirty="0"/>
              <a:t>Hijeroglifi – sveti znakovi</a:t>
            </a:r>
          </a:p>
          <a:p>
            <a:r>
              <a:rPr lang="hr-HR" sz="2400" dirty="0"/>
              <a:t>Najpoznatije slikovno pismo</a:t>
            </a:r>
          </a:p>
          <a:p>
            <a:r>
              <a:rPr lang="hr-HR" sz="2400" dirty="0"/>
              <a:t>Vjerska obilježja</a:t>
            </a:r>
            <a:endParaRPr lang="en-US" sz="2400" dirty="0"/>
          </a:p>
        </p:txBody>
      </p:sp>
      <p:pic>
        <p:nvPicPr>
          <p:cNvPr id="13" name="Rezervirano mjesto sadržaja 12" descr="Slika na kojoj se prikazuje zid&#10;&#10;Opis je automatski generiran">
            <a:extLst>
              <a:ext uri="{FF2B5EF4-FFF2-40B4-BE49-F238E27FC236}">
                <a16:creationId xmlns:a16="http://schemas.microsoft.com/office/drawing/2014/main" xmlns="" id="{E3DFA9A3-6595-4AD1-B26F-9AE8B9ABFB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1" r="3332"/>
          <a:stretch/>
        </p:blipFill>
        <p:spPr>
          <a:xfrm>
            <a:off x="3910592" y="828038"/>
            <a:ext cx="4491721" cy="36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000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255906F-5DD8-40FC-B71E-811D0429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155" y="730878"/>
            <a:ext cx="3483937" cy="2166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Biljka</a:t>
            </a:r>
            <a:r>
              <a:rPr lang="en-US" dirty="0"/>
              <a:t> </a:t>
            </a:r>
            <a:r>
              <a:rPr lang="en-US" dirty="0" err="1"/>
              <a:t>papirus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51C4DDAA-24C9-42C6-9E79-31FA960A2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109" y="3293286"/>
            <a:ext cx="3667808" cy="860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 err="1"/>
              <a:t>Močvarna</a:t>
            </a:r>
            <a:r>
              <a:rPr lang="en-US" sz="2400" dirty="0"/>
              <a:t> </a:t>
            </a:r>
            <a:r>
              <a:rPr lang="en-US" sz="2400" dirty="0" err="1"/>
              <a:t>biljka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rijeku</a:t>
            </a:r>
            <a:r>
              <a:rPr lang="en-US" sz="2400" dirty="0"/>
              <a:t> Nil</a:t>
            </a:r>
          </a:p>
        </p:txBody>
      </p:sp>
      <p:sp>
        <p:nvSpPr>
          <p:cNvPr id="33" name="Freeform: Shape 25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 descr="Slika na kojoj se prikazuje na otvorenom, nebo, stablo, trava&#10;&#10;Opis je automatski generiran">
            <a:extLst>
              <a:ext uri="{FF2B5EF4-FFF2-40B4-BE49-F238E27FC236}">
                <a16:creationId xmlns:a16="http://schemas.microsoft.com/office/drawing/2014/main" xmlns="" id="{170F5A6C-2542-467F-A51F-9758BEA01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19" r="-2" b="-2"/>
          <a:stretch/>
        </p:blipFill>
        <p:spPr>
          <a:xfrm>
            <a:off x="20" y="10"/>
            <a:ext cx="4518095" cy="51434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726647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389</Words>
  <Application>Microsoft Office PowerPoint</Application>
  <PresentationFormat>On-screen Show (16:9)</PresentationFormat>
  <Paragraphs>97</Paragraphs>
  <Slides>22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Najstarija pisma</vt:lpstr>
      <vt:lpstr>Pismo – najvažnije ljudsko dostignuće</vt:lpstr>
      <vt:lpstr>Mezopotamija </vt:lpstr>
      <vt:lpstr>Pločica ispisana klinastim pismom</vt:lpstr>
      <vt:lpstr>Uporaba pisma</vt:lpstr>
      <vt:lpstr>Dešifriranje</vt:lpstr>
      <vt:lpstr>Usporedba klinastog pisma i abecede</vt:lpstr>
      <vt:lpstr>Egipat</vt:lpstr>
      <vt:lpstr>Biljka papirus</vt:lpstr>
      <vt:lpstr>Hijeroglifi </vt:lpstr>
      <vt:lpstr>Zapis hijeroglifa na kamenu</vt:lpstr>
      <vt:lpstr>Hijeratsko pismo</vt:lpstr>
      <vt:lpstr>Demotsko ili narodno pismo</vt:lpstr>
      <vt:lpstr>Knjiga mrtvih</vt:lpstr>
      <vt:lpstr>Pisari</vt:lpstr>
      <vt:lpstr>Poplave Nila</vt:lpstr>
      <vt:lpstr>Postignuća</vt:lpstr>
      <vt:lpstr>Izvori</vt:lpstr>
      <vt:lpstr>Ep o Gilgamešu</vt:lpstr>
      <vt:lpstr>Kamen iz Rosette</vt:lpstr>
      <vt:lpstr>Dešifriranje </vt:lpstr>
      <vt:lpstr>UPAMTIMO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Najstarija pisma</dc:title>
  <dc:creator>ivan.cuzic1@skole.hr</dc:creator>
  <cp:lastModifiedBy>dvukelic</cp:lastModifiedBy>
  <cp:revision>3</cp:revision>
  <dcterms:created xsi:type="dcterms:W3CDTF">2019-08-25T08:22:05Z</dcterms:created>
  <dcterms:modified xsi:type="dcterms:W3CDTF">2019-08-29T10:06:41Z</dcterms:modified>
</cp:coreProperties>
</file>